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notesMasterIdLst>
    <p:notesMasterId r:id="rId115"/>
  </p:notesMasterIdLst>
  <p:sldIdLst>
    <p:sldId id="256" r:id="rId2"/>
    <p:sldId id="258" r:id="rId3"/>
    <p:sldId id="432" r:id="rId4"/>
    <p:sldId id="257" r:id="rId5"/>
    <p:sldId id="430" r:id="rId6"/>
    <p:sldId id="260" r:id="rId7"/>
    <p:sldId id="367" r:id="rId8"/>
    <p:sldId id="364" r:id="rId9"/>
    <p:sldId id="368" r:id="rId10"/>
    <p:sldId id="369" r:id="rId11"/>
    <p:sldId id="371" r:id="rId12"/>
    <p:sldId id="372" r:id="rId13"/>
    <p:sldId id="373" r:id="rId14"/>
    <p:sldId id="265" r:id="rId15"/>
    <p:sldId id="264" r:id="rId16"/>
    <p:sldId id="398" r:id="rId17"/>
    <p:sldId id="263" r:id="rId18"/>
    <p:sldId id="267" r:id="rId19"/>
    <p:sldId id="362" r:id="rId20"/>
    <p:sldId id="361" r:id="rId21"/>
    <p:sldId id="269" r:id="rId22"/>
    <p:sldId id="374" r:id="rId23"/>
    <p:sldId id="332" r:id="rId24"/>
    <p:sldId id="377" r:id="rId25"/>
    <p:sldId id="378" r:id="rId26"/>
    <p:sldId id="379" r:id="rId27"/>
    <p:sldId id="380" r:id="rId28"/>
    <p:sldId id="273" r:id="rId29"/>
    <p:sldId id="274" r:id="rId30"/>
    <p:sldId id="272" r:id="rId31"/>
    <p:sldId id="335" r:id="rId32"/>
    <p:sldId id="336" r:id="rId33"/>
    <p:sldId id="337" r:id="rId34"/>
    <p:sldId id="270" r:id="rId35"/>
    <p:sldId id="338" r:id="rId36"/>
    <p:sldId id="271" r:id="rId37"/>
    <p:sldId id="376" r:id="rId38"/>
    <p:sldId id="385" r:id="rId39"/>
    <p:sldId id="386" r:id="rId40"/>
    <p:sldId id="387" r:id="rId41"/>
    <p:sldId id="388" r:id="rId42"/>
    <p:sldId id="389" r:id="rId43"/>
    <p:sldId id="390" r:id="rId44"/>
    <p:sldId id="393" r:id="rId45"/>
    <p:sldId id="391" r:id="rId46"/>
    <p:sldId id="392" r:id="rId47"/>
    <p:sldId id="412" r:id="rId48"/>
    <p:sldId id="416" r:id="rId49"/>
    <p:sldId id="415" r:id="rId50"/>
    <p:sldId id="417" r:id="rId51"/>
    <p:sldId id="419" r:id="rId52"/>
    <p:sldId id="426" r:id="rId53"/>
    <p:sldId id="418" r:id="rId54"/>
    <p:sldId id="394" r:id="rId55"/>
    <p:sldId id="396" r:id="rId56"/>
    <p:sldId id="409" r:id="rId57"/>
    <p:sldId id="333" r:id="rId58"/>
    <p:sldId id="340" r:id="rId59"/>
    <p:sldId id="397" r:id="rId60"/>
    <p:sldId id="342" r:id="rId61"/>
    <p:sldId id="381" r:id="rId62"/>
    <p:sldId id="399" r:id="rId63"/>
    <p:sldId id="400" r:id="rId64"/>
    <p:sldId id="401" r:id="rId65"/>
    <p:sldId id="413" r:id="rId66"/>
    <p:sldId id="414" r:id="rId67"/>
    <p:sldId id="410" r:id="rId68"/>
    <p:sldId id="402" r:id="rId69"/>
    <p:sldId id="403" r:id="rId70"/>
    <p:sldId id="344" r:id="rId71"/>
    <p:sldId id="404" r:id="rId72"/>
    <p:sldId id="405" r:id="rId73"/>
    <p:sldId id="406" r:id="rId74"/>
    <p:sldId id="407" r:id="rId75"/>
    <p:sldId id="382" r:id="rId76"/>
    <p:sldId id="421" r:id="rId77"/>
    <p:sldId id="422" r:id="rId78"/>
    <p:sldId id="429" r:id="rId79"/>
    <p:sldId id="423" r:id="rId80"/>
    <p:sldId id="341" r:id="rId81"/>
    <p:sldId id="408" r:id="rId82"/>
    <p:sldId id="286" r:id="rId83"/>
    <p:sldId id="278" r:id="rId84"/>
    <p:sldId id="428" r:id="rId85"/>
    <p:sldId id="427" r:id="rId86"/>
    <p:sldId id="287" r:id="rId87"/>
    <p:sldId id="288" r:id="rId88"/>
    <p:sldId id="289" r:id="rId89"/>
    <p:sldId id="345" r:id="rId90"/>
    <p:sldId id="346" r:id="rId91"/>
    <p:sldId id="290" r:id="rId92"/>
    <p:sldId id="291" r:id="rId93"/>
    <p:sldId id="292" r:id="rId94"/>
    <p:sldId id="347" r:id="rId95"/>
    <p:sldId id="296" r:id="rId96"/>
    <p:sldId id="297" r:id="rId97"/>
    <p:sldId id="363" r:id="rId98"/>
    <p:sldId id="348" r:id="rId99"/>
    <p:sldId id="349" r:id="rId100"/>
    <p:sldId id="302" r:id="rId101"/>
    <p:sldId id="303" r:id="rId102"/>
    <p:sldId id="351" r:id="rId103"/>
    <p:sldId id="350" r:id="rId104"/>
    <p:sldId id="304" r:id="rId105"/>
    <p:sldId id="305" r:id="rId106"/>
    <p:sldId id="331" r:id="rId107"/>
    <p:sldId id="352" r:id="rId108"/>
    <p:sldId id="306" r:id="rId109"/>
    <p:sldId id="307" r:id="rId110"/>
    <p:sldId id="308" r:id="rId111"/>
    <p:sldId id="309" r:id="rId112"/>
    <p:sldId id="425" r:id="rId113"/>
    <p:sldId id="431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ECC071-55E0-47D0-B6D1-38D8110AE3A6}" v="3" dt="2022-09-26T01:05:47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2886" autoAdjust="0"/>
  </p:normalViewPr>
  <p:slideViewPr>
    <p:cSldViewPr snapToGrid="0">
      <p:cViewPr varScale="1">
        <p:scale>
          <a:sx n="80" d="100"/>
          <a:sy n="80" d="100"/>
        </p:scale>
        <p:origin x="173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110CB-2194-440B-80CC-2B0255EC1F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17A47C-6CE7-4A7B-A63E-B745C6F43F1C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API but not Web Service</a:t>
          </a:r>
        </a:p>
      </dgm:t>
    </dgm:pt>
    <dgm:pt modelId="{B63A86CB-739E-4C56-94E6-7DCFF00AFB11}" type="parTrans" cxnId="{9E479C77-FC76-41EC-B5C5-E42FAB9F1646}">
      <dgm:prSet/>
      <dgm:spPr/>
      <dgm:t>
        <a:bodyPr/>
        <a:lstStyle/>
        <a:p>
          <a:endParaRPr lang="en-US"/>
        </a:p>
      </dgm:t>
    </dgm:pt>
    <dgm:pt modelId="{AF84F510-9578-46E0-B833-60FB633FB26E}" type="sibTrans" cxnId="{9E479C77-FC76-41EC-B5C5-E42FAB9F1646}">
      <dgm:prSet/>
      <dgm:spPr/>
      <dgm:t>
        <a:bodyPr/>
        <a:lstStyle/>
        <a:p>
          <a:endParaRPr lang="en-US"/>
        </a:p>
      </dgm:t>
    </dgm:pt>
    <dgm:pt modelId="{B1EFF8F7-E276-4A21-87C5-3F5EECF2540B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requires pinch-zoom</a:t>
          </a:r>
        </a:p>
      </dgm:t>
    </dgm:pt>
    <dgm:pt modelId="{153A5D43-870C-4024-A606-1175A28AF1EB}" type="parTrans" cxnId="{CEE7C857-0231-4D99-B43C-C8FE24F618D8}">
      <dgm:prSet/>
      <dgm:spPr/>
      <dgm:t>
        <a:bodyPr/>
        <a:lstStyle/>
        <a:p>
          <a:endParaRPr lang="en-US"/>
        </a:p>
      </dgm:t>
    </dgm:pt>
    <dgm:pt modelId="{3F9E2EE9-2B67-420F-B689-403F223EF6E2}" type="sibTrans" cxnId="{CEE7C857-0231-4D99-B43C-C8FE24F618D8}">
      <dgm:prSet/>
      <dgm:spPr/>
      <dgm:t>
        <a:bodyPr/>
        <a:lstStyle/>
        <a:p>
          <a:endParaRPr lang="en-US"/>
        </a:p>
      </dgm:t>
    </dgm:pt>
    <dgm:pt modelId="{96DFBA9F-DE70-46B4-AA41-75DC9ADACDF4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Web Service</a:t>
          </a:r>
        </a:p>
      </dgm:t>
    </dgm:pt>
    <dgm:pt modelId="{17C2D378-0999-47EE-B9C6-5EB70C07A149}" type="parTrans" cxnId="{6119DCDB-3799-40C8-A72B-275814CE86D5}">
      <dgm:prSet/>
      <dgm:spPr/>
      <dgm:t>
        <a:bodyPr/>
        <a:lstStyle/>
        <a:p>
          <a:endParaRPr lang="en-US"/>
        </a:p>
      </dgm:t>
    </dgm:pt>
    <dgm:pt modelId="{8155033F-DF26-4C6B-B4E3-5B0554C9A943}" type="sibTrans" cxnId="{6119DCDB-3799-40C8-A72B-275814CE86D5}">
      <dgm:prSet/>
      <dgm:spPr/>
      <dgm:t>
        <a:bodyPr/>
        <a:lstStyle/>
        <a:p>
          <a:endParaRPr lang="en-US"/>
        </a:p>
      </dgm:t>
    </dgm:pt>
    <dgm:pt modelId="{13F19BF5-B0EB-429E-9D36-56C924254BB3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Include Google Ads in your website</a:t>
          </a:r>
        </a:p>
      </dgm:t>
    </dgm:pt>
    <dgm:pt modelId="{B60F00A4-A7F5-4EDF-980B-FD5BABC09BA2}" type="parTrans" cxnId="{D7F2F3C4-FE24-4CFC-8357-BAE6E2F32299}">
      <dgm:prSet/>
      <dgm:spPr/>
      <dgm:t>
        <a:bodyPr/>
        <a:lstStyle/>
        <a:p>
          <a:endParaRPr lang="en-US"/>
        </a:p>
      </dgm:t>
    </dgm:pt>
    <dgm:pt modelId="{904E63D4-9E3D-46A8-8263-434D8A221F70}" type="sibTrans" cxnId="{D7F2F3C4-FE24-4CFC-8357-BAE6E2F32299}">
      <dgm:prSet/>
      <dgm:spPr/>
      <dgm:t>
        <a:bodyPr/>
        <a:lstStyle/>
        <a:p>
          <a:endParaRPr lang="en-US"/>
        </a:p>
      </dgm:t>
    </dgm:pt>
    <dgm:pt modelId="{40601A88-DD08-4CA2-BB0C-2DBCBEC9F9C2}">
      <dgm:prSet phldrT="[Text]"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gm:t>
    </dgm:pt>
    <dgm:pt modelId="{BF0E0D03-56D3-4463-AA0D-AE42AB847F21}" type="parTrans" cxnId="{E4020DCF-0B05-4A99-A949-32619A8F5368}">
      <dgm:prSet/>
      <dgm:spPr/>
      <dgm:t>
        <a:bodyPr/>
        <a:lstStyle/>
        <a:p>
          <a:endParaRPr lang="en-US"/>
        </a:p>
      </dgm:t>
    </dgm:pt>
    <dgm:pt modelId="{674D2304-54AD-4823-85D5-28DC25B6052F}" type="sibTrans" cxnId="{E4020DCF-0B05-4A99-A949-32619A8F5368}">
      <dgm:prSet/>
      <dgm:spPr/>
      <dgm:t>
        <a:bodyPr/>
        <a:lstStyle/>
        <a:p>
          <a:endParaRPr lang="en-US"/>
        </a:p>
      </dgm:t>
    </dgm:pt>
    <dgm:pt modelId="{8F69759B-2196-4A4E-908A-3C0E7B60E28D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sends push notifications</a:t>
          </a:r>
        </a:p>
      </dgm:t>
    </dgm:pt>
    <dgm:pt modelId="{DEE4B4FD-B859-4F28-BD0A-12FCFDBF1991}" type="parTrans" cxnId="{7A8A8313-B1E7-4BB7-BBE7-C6C577863422}">
      <dgm:prSet/>
      <dgm:spPr/>
      <dgm:t>
        <a:bodyPr/>
        <a:lstStyle/>
        <a:p>
          <a:endParaRPr lang="en-US"/>
        </a:p>
      </dgm:t>
    </dgm:pt>
    <dgm:pt modelId="{27DE6A79-393E-43E0-8A74-C35FFC75ABF4}" type="sibTrans" cxnId="{7A8A8313-B1E7-4BB7-BBE7-C6C577863422}">
      <dgm:prSet/>
      <dgm:spPr/>
      <dgm:t>
        <a:bodyPr/>
        <a:lstStyle/>
        <a:p>
          <a:endParaRPr lang="en-US"/>
        </a:p>
      </dgm:t>
    </dgm:pt>
    <dgm:pt modelId="{789CB864-9883-45F1-AB01-C11190764BFC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Use Facebook authentication</a:t>
          </a:r>
        </a:p>
      </dgm:t>
    </dgm:pt>
    <dgm:pt modelId="{279D65A5-08D8-4687-8F17-B8DD0EB59D1E}" type="parTrans" cxnId="{E76112A4-29F6-4A83-B23B-FDA4B010719A}">
      <dgm:prSet/>
      <dgm:spPr/>
      <dgm:t>
        <a:bodyPr/>
        <a:lstStyle/>
        <a:p>
          <a:endParaRPr lang="en-US"/>
        </a:p>
      </dgm:t>
    </dgm:pt>
    <dgm:pt modelId="{62FA1562-67B3-4C1A-87AA-46F31AF61394}" type="sibTrans" cxnId="{E76112A4-29F6-4A83-B23B-FDA4B010719A}">
      <dgm:prSet/>
      <dgm:spPr/>
      <dgm:t>
        <a:bodyPr/>
        <a:lstStyle/>
        <a:p>
          <a:endParaRPr lang="en-US"/>
        </a:p>
      </dgm:t>
    </dgm:pt>
    <dgm:pt modelId="{6711FB71-E122-4F0A-B069-D63B4030169C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gm:t>
    </dgm:pt>
    <dgm:pt modelId="{FF600BBC-8CFD-4029-8E03-BE046EE1F271}" type="parTrans" cxnId="{3A4B1C99-C211-406E-B2EA-B3EE17F01FA5}">
      <dgm:prSet/>
      <dgm:spPr/>
      <dgm:t>
        <a:bodyPr/>
        <a:lstStyle/>
        <a:p>
          <a:endParaRPr lang="en-US"/>
        </a:p>
      </dgm:t>
    </dgm:pt>
    <dgm:pt modelId="{FF56720D-72F7-400E-A9CE-5E845676F704}" type="sibTrans" cxnId="{3A4B1C99-C211-406E-B2EA-B3EE17F01FA5}">
      <dgm:prSet/>
      <dgm:spPr/>
      <dgm:t>
        <a:bodyPr/>
        <a:lstStyle/>
        <a:p>
          <a:endParaRPr lang="en-US"/>
        </a:p>
      </dgm:t>
    </dgm:pt>
    <dgm:pt modelId="{5E07B1CE-ADE0-409D-9E45-7996B42E7D2E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uses an external address validation service</a:t>
          </a:r>
        </a:p>
      </dgm:t>
    </dgm:pt>
    <dgm:pt modelId="{BE3C1B9E-83AF-44DD-BA9A-937FA182E354}" type="parTrans" cxnId="{D77750F2-D840-42A1-8589-F5BA747BA24A}">
      <dgm:prSet/>
      <dgm:spPr/>
      <dgm:t>
        <a:bodyPr/>
        <a:lstStyle/>
        <a:p>
          <a:endParaRPr lang="en-US"/>
        </a:p>
      </dgm:t>
    </dgm:pt>
    <dgm:pt modelId="{997E340C-7542-4462-9B13-15F1E9D48204}" type="sibTrans" cxnId="{D77750F2-D840-42A1-8589-F5BA747BA24A}">
      <dgm:prSet/>
      <dgm:spPr/>
      <dgm:t>
        <a:bodyPr/>
        <a:lstStyle/>
        <a:p>
          <a:endParaRPr lang="en-US"/>
        </a:p>
      </dgm:t>
    </dgm:pt>
    <dgm:pt modelId="{A556ACA0-D807-4CF7-B699-F4C216EC91DE}" type="pres">
      <dgm:prSet presAssocID="{606110CB-2194-440B-80CC-2B0255EC1F89}" presName="Name0" presStyleCnt="0">
        <dgm:presLayoutVars>
          <dgm:dir/>
          <dgm:animLvl val="lvl"/>
          <dgm:resizeHandles val="exact"/>
        </dgm:presLayoutVars>
      </dgm:prSet>
      <dgm:spPr/>
    </dgm:pt>
    <dgm:pt modelId="{8097A08C-026F-4586-ACE3-1DCE99F0B731}" type="pres">
      <dgm:prSet presAssocID="{A817A47C-6CE7-4A7B-A63E-B745C6F43F1C}" presName="composite" presStyleCnt="0"/>
      <dgm:spPr/>
    </dgm:pt>
    <dgm:pt modelId="{4757F976-6979-41BE-91D9-62EAF0684B55}" type="pres">
      <dgm:prSet presAssocID="{A817A47C-6CE7-4A7B-A63E-B745C6F43F1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322F175-F1A2-444C-930C-3C236EEFFC26}" type="pres">
      <dgm:prSet presAssocID="{A817A47C-6CE7-4A7B-A63E-B745C6F43F1C}" presName="desTx" presStyleLbl="alignAccFollowNode1" presStyleIdx="0" presStyleCnt="2" custLinFactNeighborY="429">
        <dgm:presLayoutVars>
          <dgm:bulletEnabled val="1"/>
        </dgm:presLayoutVars>
      </dgm:prSet>
      <dgm:spPr/>
    </dgm:pt>
    <dgm:pt modelId="{5AC8874C-6389-44A8-8694-DB0D21527788}" type="pres">
      <dgm:prSet presAssocID="{AF84F510-9578-46E0-B833-60FB633FB26E}" presName="space" presStyleCnt="0"/>
      <dgm:spPr/>
    </dgm:pt>
    <dgm:pt modelId="{B96FC483-414D-473C-9BEB-C68BBB9C4DE5}" type="pres">
      <dgm:prSet presAssocID="{96DFBA9F-DE70-46B4-AA41-75DC9ADACDF4}" presName="composite" presStyleCnt="0"/>
      <dgm:spPr/>
    </dgm:pt>
    <dgm:pt modelId="{ACE533A8-9A6D-4190-8A39-380D18B185A3}" type="pres">
      <dgm:prSet presAssocID="{96DFBA9F-DE70-46B4-AA41-75DC9ADACDF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E7AC41B-EDB2-4EBA-A681-ED045873DEFB}" type="pres">
      <dgm:prSet presAssocID="{96DFBA9F-DE70-46B4-AA41-75DC9ADACDF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25D6504-FCB3-4055-AC1F-3BA93B9C1A75}" type="presOf" srcId="{40601A88-DD08-4CA2-BB0C-2DBCBEC9F9C2}" destId="{C322F175-F1A2-444C-930C-3C236EEFFC26}" srcOrd="0" destOrd="1" presId="urn:microsoft.com/office/officeart/2005/8/layout/hList1"/>
    <dgm:cxn modelId="{7A8A8313-B1E7-4BB7-BBE7-C6C577863422}" srcId="{A817A47C-6CE7-4A7B-A63E-B745C6F43F1C}" destId="{8F69759B-2196-4A4E-908A-3C0E7B60E28D}" srcOrd="2" destOrd="0" parTransId="{DEE4B4FD-B859-4F28-BD0A-12FCFDBF1991}" sibTransId="{27DE6A79-393E-43E0-8A74-C35FFC75ABF4}"/>
    <dgm:cxn modelId="{C8D47318-687B-40ED-8C58-8A6CA4AA5417}" type="presOf" srcId="{6711FB71-E122-4F0A-B069-D63B4030169C}" destId="{8E7AC41B-EDB2-4EBA-A681-ED045873DEFB}" srcOrd="0" destOrd="3" presId="urn:microsoft.com/office/officeart/2005/8/layout/hList1"/>
    <dgm:cxn modelId="{A7603D3F-A0D2-4454-BB94-1E5225ED405E}" type="presOf" srcId="{789CB864-9883-45F1-AB01-C11190764BFC}" destId="{8E7AC41B-EDB2-4EBA-A681-ED045873DEFB}" srcOrd="0" destOrd="1" presId="urn:microsoft.com/office/officeart/2005/8/layout/hList1"/>
    <dgm:cxn modelId="{608CAD5B-48FD-4CDE-A0DC-C581E7D6F039}" type="presOf" srcId="{606110CB-2194-440B-80CC-2B0255EC1F89}" destId="{A556ACA0-D807-4CF7-B699-F4C216EC91DE}" srcOrd="0" destOrd="0" presId="urn:microsoft.com/office/officeart/2005/8/layout/hList1"/>
    <dgm:cxn modelId="{C04E9A57-F094-42EE-9AE3-B537C173A136}" type="presOf" srcId="{A817A47C-6CE7-4A7B-A63E-B745C6F43F1C}" destId="{4757F976-6979-41BE-91D9-62EAF0684B55}" srcOrd="0" destOrd="0" presId="urn:microsoft.com/office/officeart/2005/8/layout/hList1"/>
    <dgm:cxn modelId="{9E479C77-FC76-41EC-B5C5-E42FAB9F1646}" srcId="{606110CB-2194-440B-80CC-2B0255EC1F89}" destId="{A817A47C-6CE7-4A7B-A63E-B745C6F43F1C}" srcOrd="0" destOrd="0" parTransId="{B63A86CB-739E-4C56-94E6-7DCFF00AFB11}" sibTransId="{AF84F510-9578-46E0-B833-60FB633FB26E}"/>
    <dgm:cxn modelId="{CEE7C857-0231-4D99-B43C-C8FE24F618D8}" srcId="{A817A47C-6CE7-4A7B-A63E-B745C6F43F1C}" destId="{B1EFF8F7-E276-4A21-87C5-3F5EECF2540B}" srcOrd="0" destOrd="0" parTransId="{153A5D43-870C-4024-A606-1175A28AF1EB}" sibTransId="{3F9E2EE9-2B67-420F-B689-403F223EF6E2}"/>
    <dgm:cxn modelId="{D8993D7D-3DC8-40F2-931B-BA16AAA2AE54}" type="presOf" srcId="{B1EFF8F7-E276-4A21-87C5-3F5EECF2540B}" destId="{C322F175-F1A2-444C-930C-3C236EEFFC26}" srcOrd="0" destOrd="0" presId="urn:microsoft.com/office/officeart/2005/8/layout/hList1"/>
    <dgm:cxn modelId="{3A4B1C99-C211-406E-B2EA-B3EE17F01FA5}" srcId="{96DFBA9F-DE70-46B4-AA41-75DC9ADACDF4}" destId="{6711FB71-E122-4F0A-B069-D63B4030169C}" srcOrd="3" destOrd="0" parTransId="{FF600BBC-8CFD-4029-8E03-BE046EE1F271}" sibTransId="{FF56720D-72F7-400E-A9CE-5E845676F704}"/>
    <dgm:cxn modelId="{8DD2B99E-1152-45A9-83E0-18F030D8CC69}" type="presOf" srcId="{96DFBA9F-DE70-46B4-AA41-75DC9ADACDF4}" destId="{ACE533A8-9A6D-4190-8A39-380D18B185A3}" srcOrd="0" destOrd="0" presId="urn:microsoft.com/office/officeart/2005/8/layout/hList1"/>
    <dgm:cxn modelId="{E76112A4-29F6-4A83-B23B-FDA4B010719A}" srcId="{96DFBA9F-DE70-46B4-AA41-75DC9ADACDF4}" destId="{789CB864-9883-45F1-AB01-C11190764BFC}" srcOrd="1" destOrd="0" parTransId="{279D65A5-08D8-4687-8F17-B8DD0EB59D1E}" sibTransId="{62FA1562-67B3-4C1A-87AA-46F31AF61394}"/>
    <dgm:cxn modelId="{D876E1BF-78CC-4ED3-8C3B-D55023DAAEB5}" type="presOf" srcId="{13F19BF5-B0EB-429E-9D36-56C924254BB3}" destId="{8E7AC41B-EDB2-4EBA-A681-ED045873DEFB}" srcOrd="0" destOrd="0" presId="urn:microsoft.com/office/officeart/2005/8/layout/hList1"/>
    <dgm:cxn modelId="{B4CD24C0-5171-4C89-A86E-D196B4EE0CC1}" type="presOf" srcId="{5E07B1CE-ADE0-409D-9E45-7996B42E7D2E}" destId="{8E7AC41B-EDB2-4EBA-A681-ED045873DEFB}" srcOrd="0" destOrd="2" presId="urn:microsoft.com/office/officeart/2005/8/layout/hList1"/>
    <dgm:cxn modelId="{D7F2F3C4-FE24-4CFC-8357-BAE6E2F32299}" srcId="{96DFBA9F-DE70-46B4-AA41-75DC9ADACDF4}" destId="{13F19BF5-B0EB-429E-9D36-56C924254BB3}" srcOrd="0" destOrd="0" parTransId="{B60F00A4-A7F5-4EDF-980B-FD5BABC09BA2}" sibTransId="{904E63D4-9E3D-46A8-8263-434D8A221F70}"/>
    <dgm:cxn modelId="{E4020DCF-0B05-4A99-A949-32619A8F5368}" srcId="{A817A47C-6CE7-4A7B-A63E-B745C6F43F1C}" destId="{40601A88-DD08-4CA2-BB0C-2DBCBEC9F9C2}" srcOrd="1" destOrd="0" parTransId="{BF0E0D03-56D3-4463-AA0D-AE42AB847F21}" sibTransId="{674D2304-54AD-4823-85D5-28DC25B6052F}"/>
    <dgm:cxn modelId="{6119DCDB-3799-40C8-A72B-275814CE86D5}" srcId="{606110CB-2194-440B-80CC-2B0255EC1F89}" destId="{96DFBA9F-DE70-46B4-AA41-75DC9ADACDF4}" srcOrd="1" destOrd="0" parTransId="{17C2D378-0999-47EE-B9C6-5EB70C07A149}" sibTransId="{8155033F-DF26-4C6B-B4E3-5B0554C9A943}"/>
    <dgm:cxn modelId="{91C31AF2-3E06-4145-8A60-B5FE64E1B0C4}" type="presOf" srcId="{8F69759B-2196-4A4E-908A-3C0E7B60E28D}" destId="{C322F175-F1A2-444C-930C-3C236EEFFC26}" srcOrd="0" destOrd="2" presId="urn:microsoft.com/office/officeart/2005/8/layout/hList1"/>
    <dgm:cxn modelId="{D77750F2-D840-42A1-8589-F5BA747BA24A}" srcId="{96DFBA9F-DE70-46B4-AA41-75DC9ADACDF4}" destId="{5E07B1CE-ADE0-409D-9E45-7996B42E7D2E}" srcOrd="2" destOrd="0" parTransId="{BE3C1B9E-83AF-44DD-BA9A-937FA182E354}" sibTransId="{997E340C-7542-4462-9B13-15F1E9D48204}"/>
    <dgm:cxn modelId="{1E7F4CC3-8E42-4579-81F9-F30DACCEC3A5}" type="presParOf" srcId="{A556ACA0-D807-4CF7-B699-F4C216EC91DE}" destId="{8097A08C-026F-4586-ACE3-1DCE99F0B731}" srcOrd="0" destOrd="0" presId="urn:microsoft.com/office/officeart/2005/8/layout/hList1"/>
    <dgm:cxn modelId="{A76C440C-684A-4A2D-B2BD-46553ADFD3D7}" type="presParOf" srcId="{8097A08C-026F-4586-ACE3-1DCE99F0B731}" destId="{4757F976-6979-41BE-91D9-62EAF0684B55}" srcOrd="0" destOrd="0" presId="urn:microsoft.com/office/officeart/2005/8/layout/hList1"/>
    <dgm:cxn modelId="{4DA35104-BB38-4469-9264-84283BEFC02E}" type="presParOf" srcId="{8097A08C-026F-4586-ACE3-1DCE99F0B731}" destId="{C322F175-F1A2-444C-930C-3C236EEFFC26}" srcOrd="1" destOrd="0" presId="urn:microsoft.com/office/officeart/2005/8/layout/hList1"/>
    <dgm:cxn modelId="{89924BE2-CD88-4F44-8901-E16128252374}" type="presParOf" srcId="{A556ACA0-D807-4CF7-B699-F4C216EC91DE}" destId="{5AC8874C-6389-44A8-8694-DB0D21527788}" srcOrd="1" destOrd="0" presId="urn:microsoft.com/office/officeart/2005/8/layout/hList1"/>
    <dgm:cxn modelId="{554128F6-5478-4C85-A917-45C1EC45B831}" type="presParOf" srcId="{A556ACA0-D807-4CF7-B699-F4C216EC91DE}" destId="{B96FC483-414D-473C-9BEB-C68BBB9C4DE5}" srcOrd="2" destOrd="0" presId="urn:microsoft.com/office/officeart/2005/8/layout/hList1"/>
    <dgm:cxn modelId="{236A898D-06FA-44E7-9556-CBB306BA36D1}" type="presParOf" srcId="{B96FC483-414D-473C-9BEB-C68BBB9C4DE5}" destId="{ACE533A8-9A6D-4190-8A39-380D18B185A3}" srcOrd="0" destOrd="0" presId="urn:microsoft.com/office/officeart/2005/8/layout/hList1"/>
    <dgm:cxn modelId="{121439C0-B658-4016-8EFB-FED9A57A0586}" type="presParOf" srcId="{B96FC483-414D-473C-9BEB-C68BBB9C4DE5}" destId="{8E7AC41B-EDB2-4EBA-A681-ED045873DE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/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/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/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/>
        </a:p>
      </dgm:t>
    </dgm:pt>
    <dgm:pt modelId="{629C6B94-F4D7-4D52-B4B0-74B7842344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SOAP Envelope</a:t>
          </a:r>
        </a:p>
      </dgm:t>
    </dgm:pt>
    <dgm:pt modelId="{C892BFBF-F568-4A03-A496-3A42B72E8335}" type="parTrans" cxnId="{BF9AAB75-BB8E-4737-8A56-AC42A4DFC093}">
      <dgm:prSet/>
      <dgm:spPr/>
      <dgm:t>
        <a:bodyPr/>
        <a:lstStyle/>
        <a:p>
          <a:endParaRPr lang="en-US"/>
        </a:p>
      </dgm:t>
    </dgm:pt>
    <dgm:pt modelId="{362BB20D-845C-42D0-8A61-C99178CFF707}" type="sibTrans" cxnId="{BF9AAB75-BB8E-4737-8A56-AC42A4DFC093}">
      <dgm:prSet/>
      <dgm:spPr/>
      <dgm:t>
        <a:bodyPr/>
        <a:lstStyle/>
        <a:p>
          <a:endParaRPr lang="en-US"/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/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/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/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/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/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/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i="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WSDL or Web Service Definition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/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/>
        </a:p>
      </dgm:t>
    </dgm:pt>
    <dgm:pt modelId="{35CDB555-53FA-4C41-BC36-DC1336F54E09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SMTP</a:t>
          </a:r>
        </a:p>
      </dgm:t>
    </dgm:pt>
    <dgm:pt modelId="{B21A93C7-4402-42B5-8DDC-6603001D8480}" type="parTrans" cxnId="{85D246E4-9760-41AB-800D-82551E9D65B5}">
      <dgm:prSet/>
      <dgm:spPr/>
      <dgm:t>
        <a:bodyPr/>
        <a:lstStyle/>
        <a:p>
          <a:endParaRPr lang="en-US"/>
        </a:p>
      </dgm:t>
    </dgm:pt>
    <dgm:pt modelId="{989E1130-5CD2-4E26-A4B8-2C6E65F4B8F4}" type="sibTrans" cxnId="{85D246E4-9760-41AB-800D-82551E9D65B5}">
      <dgm:prSet/>
      <dgm:spPr/>
      <dgm:t>
        <a:bodyPr/>
        <a:lstStyle/>
        <a:p>
          <a:endParaRPr lang="en-US"/>
        </a:p>
      </dgm:t>
    </dgm:pt>
    <dgm:pt modelId="{C3B53738-3B60-46E2-A37D-2A7588C04BE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TCP</a:t>
          </a:r>
        </a:p>
      </dgm:t>
    </dgm:pt>
    <dgm:pt modelId="{D51CA865-8EC9-4CAE-B7F2-ED84C9EFA4A2}" type="parTrans" cxnId="{EF85DF82-161C-43AF-BCAA-99D2A2D52E44}">
      <dgm:prSet/>
      <dgm:spPr/>
      <dgm:t>
        <a:bodyPr/>
        <a:lstStyle/>
        <a:p>
          <a:endParaRPr lang="en-US"/>
        </a:p>
      </dgm:t>
    </dgm:pt>
    <dgm:pt modelId="{55C8B873-B054-42F1-809E-B4093C6C6AFE}" type="sibTrans" cxnId="{EF85DF82-161C-43AF-BCAA-99D2A2D52E44}">
      <dgm:prSet/>
      <dgm:spPr/>
      <dgm:t>
        <a:bodyPr/>
        <a:lstStyle/>
        <a:p>
          <a:endParaRPr lang="en-US"/>
        </a:p>
      </dgm:t>
    </dgm:pt>
    <dgm:pt modelId="{2D629224-9603-4DCF-975F-4FE5EF855F68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JMS</a:t>
          </a:r>
        </a:p>
      </dgm:t>
    </dgm:pt>
    <dgm:pt modelId="{07CEEC95-B847-4AF7-8A28-4122C9FF6458}" type="parTrans" cxnId="{85E131C5-52A2-41DA-9733-0AE2D0473711}">
      <dgm:prSet/>
      <dgm:spPr/>
      <dgm:t>
        <a:bodyPr/>
        <a:lstStyle/>
        <a:p>
          <a:endParaRPr lang="en-US"/>
        </a:p>
      </dgm:t>
    </dgm:pt>
    <dgm:pt modelId="{864B75E5-A7B6-44A4-A3DC-B94CB2E3AF27}" type="sibTrans" cxnId="{85E131C5-52A2-41DA-9733-0AE2D0473711}">
      <dgm:prSet/>
      <dgm:spPr/>
      <dgm:t>
        <a:bodyPr/>
        <a:lstStyle/>
        <a:p>
          <a:endParaRPr lang="en-US"/>
        </a:p>
      </dgm:t>
    </dgm:pt>
    <dgm:pt modelId="{02189B14-847A-4A7F-AE1D-1B82B13F7169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gm:t>
    </dgm:pt>
    <dgm:pt modelId="{3E5220E7-2933-4736-87DF-72ECE6376823}" type="parTrans" cxnId="{2C9C86A1-25E2-4530-BBFD-8100E5A383A9}">
      <dgm:prSet/>
      <dgm:spPr/>
      <dgm:t>
        <a:bodyPr/>
        <a:lstStyle/>
        <a:p>
          <a:endParaRPr lang="en-US"/>
        </a:p>
      </dgm:t>
    </dgm:pt>
    <dgm:pt modelId="{A976893B-9C3B-4775-BDD4-5485582D63DD}" type="sibTrans" cxnId="{2C9C86A1-25E2-4530-BBFD-8100E5A383A9}">
      <dgm:prSet/>
      <dgm:spPr/>
      <dgm:t>
        <a:bodyPr/>
        <a:lstStyle/>
        <a:p>
          <a:endParaRPr lang="en-US"/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4DE1A00-F7C0-4421-98D4-7B6E45EFD437}" type="presOf" srcId="{02189B14-847A-4A7F-AE1D-1B82B13F7169}" destId="{11D18DC1-5989-4BA7-8B0D-A354F9C7079F}" srcOrd="0" destOrd="2" presId="urn:microsoft.com/office/officeart/2005/8/layout/vList5"/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472FEF48-8C08-46E7-A415-3B7F65F53392}" type="presOf" srcId="{35CDB555-53FA-4C41-BC36-DC1336F54E09}" destId="{22EB6580-2C88-46A0-A4E1-03F80ECBEFF8}" srcOrd="0" destOrd="1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BF9AAB75-BB8E-4737-8A56-AC42A4DFC093}" srcId="{4A2FFFE7-294B-45B8-B351-F68756850F67}" destId="{629C6B94-F4D7-4D52-B4B0-74B784234402}" srcOrd="1" destOrd="0" parTransId="{C892BFBF-F568-4A03-A496-3A42B72E8335}" sibTransId="{362BB20D-845C-42D0-8A61-C99178CFF707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EF85DF82-161C-43AF-BCAA-99D2A2D52E44}" srcId="{43B43ED7-98CF-4576-9A8E-98F63C03B60B}" destId="{C3B53738-3B60-46E2-A37D-2A7588C04BED}" srcOrd="2" destOrd="0" parTransId="{D51CA865-8EC9-4CAE-B7F2-ED84C9EFA4A2}" sibTransId="{55C8B873-B054-42F1-809E-B4093C6C6AFE}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2C9C86A1-25E2-4530-BBFD-8100E5A383A9}" srcId="{4A2FFFE7-294B-45B8-B351-F68756850F67}" destId="{02189B14-847A-4A7F-AE1D-1B82B13F7169}" srcOrd="2" destOrd="0" parTransId="{3E5220E7-2933-4736-87DF-72ECE6376823}" sibTransId="{A976893B-9C3B-4775-BDD4-5485582D63DD}"/>
    <dgm:cxn modelId="{85E131C5-52A2-41DA-9733-0AE2D0473711}" srcId="{43B43ED7-98CF-4576-9A8E-98F63C03B60B}" destId="{2D629224-9603-4DCF-975F-4FE5EF855F68}" srcOrd="3" destOrd="0" parTransId="{07CEEC95-B847-4AF7-8A28-4122C9FF6458}" sibTransId="{864B75E5-A7B6-44A4-A3DC-B94CB2E3AF27}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6B1380C9-290C-41D3-A4FD-3E651F5A9A2F}" type="presOf" srcId="{629C6B94-F4D7-4D52-B4B0-74B784234402}" destId="{11D18DC1-5989-4BA7-8B0D-A354F9C7079F}" srcOrd="0" destOrd="1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85D246E4-9760-41AB-800D-82551E9D65B5}" srcId="{43B43ED7-98CF-4576-9A8E-98F63C03B60B}" destId="{35CDB555-53FA-4C41-BC36-DC1336F54E09}" srcOrd="1" destOrd="0" parTransId="{B21A93C7-4402-42B5-8DDC-6603001D8480}" sibTransId="{989E1130-5CD2-4E26-A4B8-2C6E65F4B8F4}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F656D0ED-9997-4CCE-B870-A2D198164BD5}" type="presOf" srcId="{2D629224-9603-4DCF-975F-4FE5EF855F68}" destId="{22EB6580-2C88-46A0-A4E1-03F80ECBEFF8}" srcOrd="0" destOrd="3" presId="urn:microsoft.com/office/officeart/2005/8/layout/vList5"/>
    <dgm:cxn modelId="{A69ECBFD-1564-44DE-B038-7F7E9AFEE0C7}" type="presOf" srcId="{C3B53738-3B60-46E2-A37D-2A7588C04BED}" destId="{22EB6580-2C88-46A0-A4E1-03F80ECBEFF8}" srcOrd="0" destOrd="2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629C6B94-F4D7-4D52-B4B0-74B7842344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</a:t>
          </a:r>
        </a:p>
      </dgm:t>
    </dgm:pt>
    <dgm:pt modelId="{C892BFBF-F568-4A03-A496-3A42B72E8335}" type="parTrans" cxnId="{BF9AAB75-BB8E-4737-8A56-AC42A4DFC093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62BB20D-845C-42D0-8A61-C99178CFF707}" type="sibTrans" cxnId="{BF9AAB75-BB8E-4737-8A56-AC42A4DFC093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WADL or Web Application Description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1486EF9-A9C9-4212-A4A9-B6AE6B29ABBB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RAML or RESTful API Modeling Language</a:t>
          </a:r>
        </a:p>
      </dgm:t>
    </dgm:pt>
    <dgm:pt modelId="{67E8DE9F-915B-4A19-998A-86B25C77F97D}" type="parTrans" cxnId="{AA5E9187-B0C2-436F-9901-66329B563EE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FBE88D16-AE30-45DD-8140-77E53B17D37B}" type="sibTrans" cxnId="{AA5E9187-B0C2-436F-9901-66329B563EE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D1C2CE2-C9DD-41DB-8BBF-71EE16766261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Swagger or </a:t>
          </a:r>
          <a:r>
            <a:rPr lang="en-US" sz="2000" b="1" dirty="0" err="1">
              <a:solidFill>
                <a:schemeClr val="tx2"/>
              </a:solidFill>
              <a:latin typeface="Roboto" pitchFamily="2" charset="0"/>
              <a:ea typeface="Roboto" pitchFamily="2" charset="0"/>
            </a:rPr>
            <a:t>OpenAPI</a:t>
          </a:r>
          <a:endParaRPr lang="en-US" sz="20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AE4EA471-732B-4E38-A2B7-F56FCEA1BE80}" type="parTrans" cxnId="{84E3CE2B-1530-4C12-8CE4-44F096C5493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A1868BA-EA14-40D0-A889-BD7CA11D3302}" type="sibTrans" cxnId="{84E3CE2B-1530-4C12-8CE4-44F096C5493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F614E98-209F-448F-BED4-3E7376B99F02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URL</a:t>
          </a:r>
        </a:p>
      </dgm:t>
    </dgm:pt>
    <dgm:pt modelId="{93251CA3-5D33-48D5-B672-AA3B6DF3F0EE}" type="parTrans" cxnId="{BDF4ACD6-E750-4CDE-B6F3-E80B5BDCCD0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DE4C0C8-9939-484C-95A4-C49CF7B182D6}" type="sibTrans" cxnId="{BDF4ACD6-E750-4CDE-B6F3-E80B5BDCCD0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9B8AE6D-8D41-4054-814E-47BB3FFCACB3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Multiple endpoints</a:t>
          </a:r>
        </a:p>
      </dgm:t>
    </dgm:pt>
    <dgm:pt modelId="{0D9DDC39-5235-4A9F-BD2B-D649D6CF2EE6}" type="parTrans" cxnId="{1AAF510E-B17F-4A72-92A8-9633157BDBA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A12E272-EB6C-4882-B8E3-4B96FE6B41E8}" type="sibTrans" cxnId="{1AAF510E-B17F-4A72-92A8-9633157BDBA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 custScaleY="119533" custLinFactNeighborX="0" custLinFactNeighborY="0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AAF510E-B17F-4A72-92A8-9633157BDBAD}" srcId="{4A2FFFE7-294B-45B8-B351-F68756850F67}" destId="{C9B8AE6D-8D41-4054-814E-47BB3FFCACB3}" srcOrd="3" destOrd="0" parTransId="{0D9DDC39-5235-4A9F-BD2B-D649D6CF2EE6}" sibTransId="{CA12E272-EB6C-4882-B8E3-4B96FE6B41E8}"/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84E3CE2B-1530-4C12-8CE4-44F096C5493F}" srcId="{1EAC1AFB-617E-47B6-9598-278CFC60425A}" destId="{1D1C2CE2-C9DD-41DB-8BBF-71EE16766261}" srcOrd="2" destOrd="0" parTransId="{AE4EA471-732B-4E38-A2B7-F56FCEA1BE80}" sibTransId="{3A1868BA-EA14-40D0-A889-BD7CA11D3302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C14EE031-E3B2-4A3E-BEE4-83E588BB65E7}" type="presOf" srcId="{C9B8AE6D-8D41-4054-814E-47BB3FFCACB3}" destId="{11D18DC1-5989-4BA7-8B0D-A354F9C7079F}" srcOrd="0" destOrd="3" presId="urn:microsoft.com/office/officeart/2005/8/layout/vList5"/>
    <dgm:cxn modelId="{1650BB62-21B1-46A3-A937-AF05671E4422}" type="presOf" srcId="{4F614E98-209F-448F-BED4-3E7376B99F02}" destId="{11D18DC1-5989-4BA7-8B0D-A354F9C7079F}" srcOrd="0" destOrd="2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D8938B6B-142D-470C-AF75-94A3F8F0CD8B}" type="presOf" srcId="{11486EF9-A9C9-4212-A4A9-B6AE6B29ABBB}" destId="{491AF962-7735-4F0B-BA17-84A32AFDC01B}" srcOrd="0" destOrd="1" presId="urn:microsoft.com/office/officeart/2005/8/layout/vList5"/>
    <dgm:cxn modelId="{BF9AAB75-BB8E-4737-8A56-AC42A4DFC093}" srcId="{4A2FFFE7-294B-45B8-B351-F68756850F67}" destId="{629C6B94-F4D7-4D52-B4B0-74B784234402}" srcOrd="1" destOrd="0" parTransId="{C892BFBF-F568-4A03-A496-3A42B72E8335}" sibTransId="{362BB20D-845C-42D0-8A61-C99178CFF707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AA5E9187-B0C2-436F-9901-66329B563EEF}" srcId="{1EAC1AFB-617E-47B6-9598-278CFC60425A}" destId="{11486EF9-A9C9-4212-A4A9-B6AE6B29ABBB}" srcOrd="1" destOrd="0" parTransId="{67E8DE9F-915B-4A19-998A-86B25C77F97D}" sibTransId="{FBE88D16-AE30-45DD-8140-77E53B17D37B}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881057A4-C0F5-4D22-8370-A573475230FA}" type="presOf" srcId="{1D1C2CE2-C9DD-41DB-8BBF-71EE16766261}" destId="{491AF962-7735-4F0B-BA17-84A32AFDC01B}" srcOrd="0" destOrd="2" presId="urn:microsoft.com/office/officeart/2005/8/layout/vList5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6B1380C9-290C-41D3-A4FD-3E651F5A9A2F}" type="presOf" srcId="{629C6B94-F4D7-4D52-B4B0-74B784234402}" destId="{11D18DC1-5989-4BA7-8B0D-A354F9C7079F}" srcOrd="0" destOrd="1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BDF4ACD6-E750-4CDE-B6F3-E80B5BDCCD09}" srcId="{4A2FFFE7-294B-45B8-B351-F68756850F67}" destId="{4F614E98-209F-448F-BED4-3E7376B99F02}" srcOrd="2" destOrd="0" parTransId="{93251CA3-5D33-48D5-B672-AA3B6DF3F0EE}" sibTransId="{8DE4C0C8-9939-484C-95A4-C49CF7B182D6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211A56-EBAB-4258-91C0-66BB898A9A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FFFE7-294B-45B8-B351-F68756850F67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Data Format</a:t>
          </a:r>
        </a:p>
      </dgm:t>
    </dgm:pt>
    <dgm:pt modelId="{3DDF3895-ACAC-4837-8EEE-0E3EC77B759C}" type="par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7F06CFBC-157A-4350-8D2D-D4FFB70CFB06}" type="sibTrans" cxnId="{5CB31F25-0C26-4004-9B43-29A85004F02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822AC1AF-E2B1-4171-A673-777BFCD28CD7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JSON-like</a:t>
          </a:r>
        </a:p>
      </dgm:t>
    </dgm:pt>
    <dgm:pt modelId="{E1557844-E0E6-4902-86A1-9575D67B4CA0}" type="par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9E6B693-73B7-4316-A163-FD297992F8DF}" type="sibTrans" cxnId="{851D4094-ED9A-4369-B0DA-0EFD1C124A99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3B43ED7-98CF-4576-9A8E-98F63C03B60B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Communication</a:t>
          </a:r>
        </a:p>
      </dgm:t>
    </dgm:pt>
    <dgm:pt modelId="{FE420BB5-E479-4E9D-943A-B4F8BFA1264C}" type="par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EC80D8C-1ABD-4970-9D2F-250D66996D58}" type="sibTrans" cxnId="{DEED9357-7DA9-405E-9A56-1C77DF39C86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826309F-F89A-43D1-B10E-A520810663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gm:t>
    </dgm:pt>
    <dgm:pt modelId="{76BB85D4-D297-4AA0-8138-4746C6DFF4E4}" type="par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2B2A922-738C-4F2D-8585-01576BEDFF3E}" type="sibTrans" cxnId="{13F103EA-1236-4DA6-BBB1-DE62B7D3C52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EAC1AFB-617E-47B6-9598-278CFC60425A}">
      <dgm:prSet phldrT="[Text]"/>
      <dgm:spPr/>
      <dgm:t>
        <a:bodyPr/>
        <a:lstStyle/>
        <a:p>
          <a:r>
            <a:rPr lang="en-US" b="1" dirty="0">
              <a:latin typeface="Roboto" pitchFamily="2" charset="0"/>
              <a:ea typeface="Roboto" pitchFamily="2" charset="0"/>
            </a:rPr>
            <a:t>Definition</a:t>
          </a:r>
        </a:p>
      </dgm:t>
    </dgm:pt>
    <dgm:pt modelId="{52278386-51AA-4A09-A53F-FF55E6577A69}" type="par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E6630C1-4435-42D0-AF60-6BE23D8A241F}" type="sibTrans" cxnId="{31D504CB-FBC0-4095-AB4F-0CBD31B1DBFB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9C2A056-8556-420C-BBCB-BEA2FFD9323D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SDL or Schema Definition Language</a:t>
          </a:r>
        </a:p>
      </dgm:t>
    </dgm:pt>
    <dgm:pt modelId="{C8B6C7D2-03BB-405D-9677-C495C570CA4F}" type="par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58928A1-7E67-46C3-A8E0-064926AA7133}" type="sibTrans" cxnId="{AD39A2DE-2C83-424E-BD65-E87E90968636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7C475FC-2AFF-499A-AA8B-7A202B695E56}">
      <dgm:prSet phldrT="[Text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gm:t>
    </dgm:pt>
    <dgm:pt modelId="{4DFDBCA3-7B62-410C-9B84-7FB4B97E3778}" type="parTrans" cxnId="{701CEC6C-125C-4334-9294-35FACE47C8E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A9E23ED-FC27-466B-924B-7A924E9AFF1C}" type="sibTrans" cxnId="{701CEC6C-125C-4334-9294-35FACE47C8E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467E344-0707-4359-95A9-66EA89062FD9}" type="pres">
      <dgm:prSet presAssocID="{DD211A56-EBAB-4258-91C0-66BB898A9AF2}" presName="Name0" presStyleCnt="0">
        <dgm:presLayoutVars>
          <dgm:dir/>
          <dgm:animLvl val="lvl"/>
          <dgm:resizeHandles val="exact"/>
        </dgm:presLayoutVars>
      </dgm:prSet>
      <dgm:spPr/>
    </dgm:pt>
    <dgm:pt modelId="{41DEF4B3-84BC-46CA-BC4B-5EC4CE6EEEA9}" type="pres">
      <dgm:prSet presAssocID="{4A2FFFE7-294B-45B8-B351-F68756850F67}" presName="linNode" presStyleCnt="0"/>
      <dgm:spPr/>
    </dgm:pt>
    <dgm:pt modelId="{DDC7D05F-4947-4A88-8DA8-AA54E850210A}" type="pres">
      <dgm:prSet presAssocID="{4A2FFFE7-294B-45B8-B351-F68756850F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D18DC1-5989-4BA7-8B0D-A354F9C7079F}" type="pres">
      <dgm:prSet presAssocID="{4A2FFFE7-294B-45B8-B351-F68756850F67}" presName="descendantText" presStyleLbl="alignAccFollowNode1" presStyleIdx="0" presStyleCnt="3" custScaleY="119533" custLinFactNeighborX="0" custLinFactNeighborY="0">
        <dgm:presLayoutVars>
          <dgm:bulletEnabled val="1"/>
        </dgm:presLayoutVars>
      </dgm:prSet>
      <dgm:spPr/>
    </dgm:pt>
    <dgm:pt modelId="{6E9033D1-E4F3-4295-96B0-A4914EF2966F}" type="pres">
      <dgm:prSet presAssocID="{7F06CFBC-157A-4350-8D2D-D4FFB70CFB06}" presName="sp" presStyleCnt="0"/>
      <dgm:spPr/>
    </dgm:pt>
    <dgm:pt modelId="{B1DFABAD-0995-4F03-A068-2DB1E0E79238}" type="pres">
      <dgm:prSet presAssocID="{43B43ED7-98CF-4576-9A8E-98F63C03B60B}" presName="linNode" presStyleCnt="0"/>
      <dgm:spPr/>
    </dgm:pt>
    <dgm:pt modelId="{2D1884E3-D59B-42F2-8C49-D2880B2D0DB9}" type="pres">
      <dgm:prSet presAssocID="{43B43ED7-98CF-4576-9A8E-98F63C03B6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2EB6580-2C88-46A0-A4E1-03F80ECBEFF8}" type="pres">
      <dgm:prSet presAssocID="{43B43ED7-98CF-4576-9A8E-98F63C03B60B}" presName="descendantText" presStyleLbl="alignAccFollowNode1" presStyleIdx="1" presStyleCnt="3">
        <dgm:presLayoutVars>
          <dgm:bulletEnabled val="1"/>
        </dgm:presLayoutVars>
      </dgm:prSet>
      <dgm:spPr/>
    </dgm:pt>
    <dgm:pt modelId="{8C17EE1F-09B6-4C16-AAD3-86AB48169B8C}" type="pres">
      <dgm:prSet presAssocID="{AEC80D8C-1ABD-4970-9D2F-250D66996D58}" presName="sp" presStyleCnt="0"/>
      <dgm:spPr/>
    </dgm:pt>
    <dgm:pt modelId="{B6021DC4-0C25-4CE1-87C5-8360965E9808}" type="pres">
      <dgm:prSet presAssocID="{1EAC1AFB-617E-47B6-9598-278CFC60425A}" presName="linNode" presStyleCnt="0"/>
      <dgm:spPr/>
    </dgm:pt>
    <dgm:pt modelId="{7A69847E-9502-461F-BA0B-52432C0A8C5C}" type="pres">
      <dgm:prSet presAssocID="{1EAC1AFB-617E-47B6-9598-278CFC6042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1AF962-7735-4F0B-BA17-84A32AFDC01B}" type="pres">
      <dgm:prSet presAssocID="{1EAC1AFB-617E-47B6-9598-278CFC6042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CB31F25-0C26-4004-9B43-29A85004F02A}" srcId="{DD211A56-EBAB-4258-91C0-66BB898A9AF2}" destId="{4A2FFFE7-294B-45B8-B351-F68756850F67}" srcOrd="0" destOrd="0" parTransId="{3DDF3895-ACAC-4837-8EEE-0E3EC77B759C}" sibTransId="{7F06CFBC-157A-4350-8D2D-D4FFB70CFB06}"/>
    <dgm:cxn modelId="{78AE9130-C286-484E-98F3-520F091F3DFE}" type="presOf" srcId="{DD211A56-EBAB-4258-91C0-66BB898A9AF2}" destId="{9467E344-0707-4359-95A9-66EA89062FD9}" srcOrd="0" destOrd="0" presId="urn:microsoft.com/office/officeart/2005/8/layout/vList5"/>
    <dgm:cxn modelId="{35439463-00CF-49C1-A28C-BBD96D6DD2B4}" type="presOf" srcId="{43B43ED7-98CF-4576-9A8E-98F63C03B60B}" destId="{2D1884E3-D59B-42F2-8C49-D2880B2D0DB9}" srcOrd="0" destOrd="0" presId="urn:microsoft.com/office/officeart/2005/8/layout/vList5"/>
    <dgm:cxn modelId="{6945AD49-BCE9-4BE5-930C-390C0152122F}" type="presOf" srcId="{99C2A056-8556-420C-BBCB-BEA2FFD9323D}" destId="{491AF962-7735-4F0B-BA17-84A32AFDC01B}" srcOrd="0" destOrd="0" presId="urn:microsoft.com/office/officeart/2005/8/layout/vList5"/>
    <dgm:cxn modelId="{701CEC6C-125C-4334-9294-35FACE47C8E2}" srcId="{4A2FFFE7-294B-45B8-B351-F68756850F67}" destId="{17C475FC-2AFF-499A-AA8B-7A202B695E56}" srcOrd="1" destOrd="0" parTransId="{4DFDBCA3-7B62-410C-9B84-7FB4B97E3778}" sibTransId="{2A9E23ED-FC27-466B-924B-7A924E9AFF1C}"/>
    <dgm:cxn modelId="{DEED9357-7DA9-405E-9A56-1C77DF39C86B}" srcId="{DD211A56-EBAB-4258-91C0-66BB898A9AF2}" destId="{43B43ED7-98CF-4576-9A8E-98F63C03B60B}" srcOrd="1" destOrd="0" parTransId="{FE420BB5-E479-4E9D-943A-B4F8BFA1264C}" sibTransId="{AEC80D8C-1ABD-4970-9D2F-250D66996D58}"/>
    <dgm:cxn modelId="{C6933579-504A-41AD-87D5-FA730AE1790E}" type="presOf" srcId="{4A2FFFE7-294B-45B8-B351-F68756850F67}" destId="{DDC7D05F-4947-4A88-8DA8-AA54E850210A}" srcOrd="0" destOrd="0" presId="urn:microsoft.com/office/officeart/2005/8/layout/vList5"/>
    <dgm:cxn modelId="{851D4094-ED9A-4369-B0DA-0EFD1C124A99}" srcId="{4A2FFFE7-294B-45B8-B351-F68756850F67}" destId="{822AC1AF-E2B1-4171-A673-777BFCD28CD7}" srcOrd="0" destOrd="0" parTransId="{E1557844-E0E6-4902-86A1-9575D67B4CA0}" sibTransId="{39E6B693-73B7-4316-A163-FD297992F8DF}"/>
    <dgm:cxn modelId="{EE7933C2-9867-40F6-9915-14764A4C575F}" type="presOf" srcId="{17C475FC-2AFF-499A-AA8B-7A202B695E56}" destId="{11D18DC1-5989-4BA7-8B0D-A354F9C7079F}" srcOrd="0" destOrd="1" presId="urn:microsoft.com/office/officeart/2005/8/layout/vList5"/>
    <dgm:cxn modelId="{DE7444C9-8FBB-468F-9117-CEC547FDBB3D}" type="presOf" srcId="{5826309F-F89A-43D1-B10E-A5208106633D}" destId="{22EB6580-2C88-46A0-A4E1-03F80ECBEFF8}" srcOrd="0" destOrd="0" presId="urn:microsoft.com/office/officeart/2005/8/layout/vList5"/>
    <dgm:cxn modelId="{31D504CB-FBC0-4095-AB4F-0CBD31B1DBFB}" srcId="{DD211A56-EBAB-4258-91C0-66BB898A9AF2}" destId="{1EAC1AFB-617E-47B6-9598-278CFC60425A}" srcOrd="2" destOrd="0" parTransId="{52278386-51AA-4A09-A53F-FF55E6577A69}" sibTransId="{2E6630C1-4435-42D0-AF60-6BE23D8A241F}"/>
    <dgm:cxn modelId="{AD39A2DE-2C83-424E-BD65-E87E90968636}" srcId="{1EAC1AFB-617E-47B6-9598-278CFC60425A}" destId="{99C2A056-8556-420C-BBCB-BEA2FFD9323D}" srcOrd="0" destOrd="0" parTransId="{C8B6C7D2-03BB-405D-9677-C495C570CA4F}" sibTransId="{958928A1-7E67-46C3-A8E0-064926AA7133}"/>
    <dgm:cxn modelId="{D1B8C9DF-4C2C-43FF-B6B0-FE9030AD7A88}" type="presOf" srcId="{1EAC1AFB-617E-47B6-9598-278CFC60425A}" destId="{7A69847E-9502-461F-BA0B-52432C0A8C5C}" srcOrd="0" destOrd="0" presId="urn:microsoft.com/office/officeart/2005/8/layout/vList5"/>
    <dgm:cxn modelId="{13F103EA-1236-4DA6-BBB1-DE62B7D3C52F}" srcId="{43B43ED7-98CF-4576-9A8E-98F63C03B60B}" destId="{5826309F-F89A-43D1-B10E-A5208106633D}" srcOrd="0" destOrd="0" parTransId="{76BB85D4-D297-4AA0-8138-4746C6DFF4E4}" sibTransId="{E2B2A922-738C-4F2D-8585-01576BEDFF3E}"/>
    <dgm:cxn modelId="{93C371EC-5C5B-49C2-9AFF-773B3CC31076}" type="presOf" srcId="{822AC1AF-E2B1-4171-A673-777BFCD28CD7}" destId="{11D18DC1-5989-4BA7-8B0D-A354F9C7079F}" srcOrd="0" destOrd="0" presId="urn:microsoft.com/office/officeart/2005/8/layout/vList5"/>
    <dgm:cxn modelId="{8D010592-A7A8-4619-9587-8CAB27D1F55D}" type="presParOf" srcId="{9467E344-0707-4359-95A9-66EA89062FD9}" destId="{41DEF4B3-84BC-46CA-BC4B-5EC4CE6EEEA9}" srcOrd="0" destOrd="0" presId="urn:microsoft.com/office/officeart/2005/8/layout/vList5"/>
    <dgm:cxn modelId="{45347727-F9D7-42A7-ADB3-3B5CDBC92ECF}" type="presParOf" srcId="{41DEF4B3-84BC-46CA-BC4B-5EC4CE6EEEA9}" destId="{DDC7D05F-4947-4A88-8DA8-AA54E850210A}" srcOrd="0" destOrd="0" presId="urn:microsoft.com/office/officeart/2005/8/layout/vList5"/>
    <dgm:cxn modelId="{F8281B29-2F6E-4797-8365-DA7952C025CB}" type="presParOf" srcId="{41DEF4B3-84BC-46CA-BC4B-5EC4CE6EEEA9}" destId="{11D18DC1-5989-4BA7-8B0D-A354F9C7079F}" srcOrd="1" destOrd="0" presId="urn:microsoft.com/office/officeart/2005/8/layout/vList5"/>
    <dgm:cxn modelId="{E01FA054-4E9B-4E55-BE3D-A24F90223B1C}" type="presParOf" srcId="{9467E344-0707-4359-95A9-66EA89062FD9}" destId="{6E9033D1-E4F3-4295-96B0-A4914EF2966F}" srcOrd="1" destOrd="0" presId="urn:microsoft.com/office/officeart/2005/8/layout/vList5"/>
    <dgm:cxn modelId="{8E4A7482-B8C5-4311-A0C3-72B734E18F4B}" type="presParOf" srcId="{9467E344-0707-4359-95A9-66EA89062FD9}" destId="{B1DFABAD-0995-4F03-A068-2DB1E0E79238}" srcOrd="2" destOrd="0" presId="urn:microsoft.com/office/officeart/2005/8/layout/vList5"/>
    <dgm:cxn modelId="{2AB0E503-F216-499C-A51A-5D85690D7523}" type="presParOf" srcId="{B1DFABAD-0995-4F03-A068-2DB1E0E79238}" destId="{2D1884E3-D59B-42F2-8C49-D2880B2D0DB9}" srcOrd="0" destOrd="0" presId="urn:microsoft.com/office/officeart/2005/8/layout/vList5"/>
    <dgm:cxn modelId="{F4759518-A707-4B04-8913-9617C2E9FA7A}" type="presParOf" srcId="{B1DFABAD-0995-4F03-A068-2DB1E0E79238}" destId="{22EB6580-2C88-46A0-A4E1-03F80ECBEFF8}" srcOrd="1" destOrd="0" presId="urn:microsoft.com/office/officeart/2005/8/layout/vList5"/>
    <dgm:cxn modelId="{31AC9AC7-87D9-481F-9E6D-2E55DADD5A8F}" type="presParOf" srcId="{9467E344-0707-4359-95A9-66EA89062FD9}" destId="{8C17EE1F-09B6-4C16-AAD3-86AB48169B8C}" srcOrd="3" destOrd="0" presId="urn:microsoft.com/office/officeart/2005/8/layout/vList5"/>
    <dgm:cxn modelId="{58B64E00-CC1C-4BC4-B080-7FA511022B19}" type="presParOf" srcId="{9467E344-0707-4359-95A9-66EA89062FD9}" destId="{B6021DC4-0C25-4CE1-87C5-8360965E9808}" srcOrd="4" destOrd="0" presId="urn:microsoft.com/office/officeart/2005/8/layout/vList5"/>
    <dgm:cxn modelId="{DA14A7CB-8720-42CA-B7F7-37EAD2174233}" type="presParOf" srcId="{B6021DC4-0C25-4CE1-87C5-8360965E9808}" destId="{7A69847E-9502-461F-BA0B-52432C0A8C5C}" srcOrd="0" destOrd="0" presId="urn:microsoft.com/office/officeart/2005/8/layout/vList5"/>
    <dgm:cxn modelId="{8796FC72-984C-4C43-8693-409AD9980142}" type="presParOf" srcId="{B6021DC4-0C25-4CE1-87C5-8360965E9808}" destId="{491AF962-7735-4F0B-BA17-84A32AFDC0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6666E-B64D-42F5-B968-3D7BBADEB84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B08E6-8534-4C5B-B68E-2809AB87A47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C</a:t>
          </a:r>
          <a:r>
            <a:rPr lang="en-US" b="1" dirty="0">
              <a:latin typeface="Roboto" pitchFamily="2" charset="0"/>
              <a:ea typeface="Roboto" pitchFamily="2" charset="0"/>
            </a:rPr>
            <a:t>reate</a:t>
          </a:r>
        </a:p>
      </dgm:t>
    </dgm:pt>
    <dgm:pt modelId="{8B0011C3-3FAE-4EB4-BFB5-3EB2421823D3}" type="parTrans" cxnId="{93FF9D8E-9791-4734-A54A-270E4DD2CFCF}">
      <dgm:prSet/>
      <dgm:spPr/>
      <dgm:t>
        <a:bodyPr/>
        <a:lstStyle/>
        <a:p>
          <a:endParaRPr lang="en-US"/>
        </a:p>
      </dgm:t>
    </dgm:pt>
    <dgm:pt modelId="{C5E128D2-233E-4D26-B693-551D51504258}" type="sibTrans" cxnId="{93FF9D8E-9791-4734-A54A-270E4DD2CFCF}">
      <dgm:prSet/>
      <dgm:spPr/>
      <dgm:t>
        <a:bodyPr/>
        <a:lstStyle/>
        <a:p>
          <a:endParaRPr lang="en-US"/>
        </a:p>
      </dgm:t>
    </dgm:pt>
    <dgm:pt modelId="{EF53D4F0-B75C-4352-B40D-604E7CF915AA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gm:t>
    </dgm:pt>
    <dgm:pt modelId="{9C93A66A-3679-4C75-AEC4-2D02374E918E}" type="parTrans" cxnId="{1DF5FBE2-DFFC-4E48-B700-3F9150172061}">
      <dgm:prSet/>
      <dgm:spPr/>
      <dgm:t>
        <a:bodyPr/>
        <a:lstStyle/>
        <a:p>
          <a:endParaRPr lang="en-US"/>
        </a:p>
      </dgm:t>
    </dgm:pt>
    <dgm:pt modelId="{9CDE44A2-1165-400F-894F-D3D823C78B8D}" type="sibTrans" cxnId="{1DF5FBE2-DFFC-4E48-B700-3F9150172061}">
      <dgm:prSet/>
      <dgm:spPr/>
      <dgm:t>
        <a:bodyPr/>
        <a:lstStyle/>
        <a:p>
          <a:endParaRPr lang="en-US"/>
        </a:p>
      </dgm:t>
    </dgm:pt>
    <dgm:pt modelId="{EEF25A72-5E73-4229-B876-07CA3B2F08F5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R</a:t>
          </a:r>
          <a:r>
            <a:rPr lang="en-US" b="1" dirty="0">
              <a:latin typeface="Roboto" pitchFamily="2" charset="0"/>
              <a:ea typeface="Roboto" pitchFamily="2" charset="0"/>
            </a:rPr>
            <a:t>ead</a:t>
          </a:r>
        </a:p>
      </dgm:t>
    </dgm:pt>
    <dgm:pt modelId="{759AF74A-2BA3-4015-9B26-364A9F2E53AE}" type="parTrans" cxnId="{A7AD4AAB-FA4C-4FC4-994F-BCA4545B11E8}">
      <dgm:prSet/>
      <dgm:spPr/>
      <dgm:t>
        <a:bodyPr/>
        <a:lstStyle/>
        <a:p>
          <a:endParaRPr lang="en-US"/>
        </a:p>
      </dgm:t>
    </dgm:pt>
    <dgm:pt modelId="{4C0F631C-1DC5-4794-AB81-606212855C5D}" type="sibTrans" cxnId="{A7AD4AAB-FA4C-4FC4-994F-BCA4545B11E8}">
      <dgm:prSet/>
      <dgm:spPr/>
      <dgm:t>
        <a:bodyPr/>
        <a:lstStyle/>
        <a:p>
          <a:endParaRPr lang="en-US"/>
        </a:p>
      </dgm:t>
    </dgm:pt>
    <dgm:pt modelId="{4B6ACEF3-6ED6-4C1D-9BC0-8E8DAA3D3A3B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U</a:t>
          </a:r>
          <a:r>
            <a:rPr lang="en-US" b="1" dirty="0">
              <a:latin typeface="Roboto" pitchFamily="2" charset="0"/>
              <a:ea typeface="Roboto" pitchFamily="2" charset="0"/>
            </a:rPr>
            <a:t>pdate</a:t>
          </a:r>
        </a:p>
      </dgm:t>
    </dgm:pt>
    <dgm:pt modelId="{568FD06A-91E1-43DC-96DE-48B01B5E0518}" type="parTrans" cxnId="{CB91FBA0-8370-4977-993C-65F9BDB6D572}">
      <dgm:prSet/>
      <dgm:spPr/>
      <dgm:t>
        <a:bodyPr/>
        <a:lstStyle/>
        <a:p>
          <a:endParaRPr lang="en-US"/>
        </a:p>
      </dgm:t>
    </dgm:pt>
    <dgm:pt modelId="{90BAA987-59E6-4525-8546-4A7C9FCD916C}" type="sibTrans" cxnId="{CB91FBA0-8370-4977-993C-65F9BDB6D572}">
      <dgm:prSet/>
      <dgm:spPr/>
      <dgm:t>
        <a:bodyPr/>
        <a:lstStyle/>
        <a:p>
          <a:endParaRPr lang="en-US"/>
        </a:p>
      </dgm:t>
    </dgm:pt>
    <dgm:pt modelId="{3E3DF654-B4CB-4CA6-A5DE-AF64AA514FA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gm:t>
    </dgm:pt>
    <dgm:pt modelId="{1CFA67F4-C284-49D9-B7AF-2272FE1344E7}" type="parTrans" cxnId="{61FAD62F-D6FC-4C5B-B4BB-33E02C8DB88D}">
      <dgm:prSet/>
      <dgm:spPr/>
      <dgm:t>
        <a:bodyPr/>
        <a:lstStyle/>
        <a:p>
          <a:endParaRPr lang="en-US"/>
        </a:p>
      </dgm:t>
    </dgm:pt>
    <dgm:pt modelId="{1B951A71-294B-4196-80F0-23710D9A0E58}" type="sibTrans" cxnId="{61FAD62F-D6FC-4C5B-B4BB-33E02C8DB88D}">
      <dgm:prSet/>
      <dgm:spPr/>
      <dgm:t>
        <a:bodyPr/>
        <a:lstStyle/>
        <a:p>
          <a:endParaRPr lang="en-US"/>
        </a:p>
      </dgm:t>
    </dgm:pt>
    <dgm:pt modelId="{C05CF333-507E-41FF-A1AE-66C7B0CCEEB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D</a:t>
          </a:r>
          <a:r>
            <a:rPr lang="en-US" b="1" dirty="0">
              <a:latin typeface="Roboto" pitchFamily="2" charset="0"/>
              <a:ea typeface="Roboto" pitchFamily="2" charset="0"/>
            </a:rPr>
            <a:t>elete</a:t>
          </a:r>
        </a:p>
      </dgm:t>
    </dgm:pt>
    <dgm:pt modelId="{B1BA315C-467A-4608-9B64-A4332FED71B7}" type="parTrans" cxnId="{25796034-9568-49C4-9E41-ACEFFF68413A}">
      <dgm:prSet/>
      <dgm:spPr/>
      <dgm:t>
        <a:bodyPr/>
        <a:lstStyle/>
        <a:p>
          <a:endParaRPr lang="en-US"/>
        </a:p>
      </dgm:t>
    </dgm:pt>
    <dgm:pt modelId="{56A4C2BC-6828-4C82-850B-04D5534B3A12}" type="sibTrans" cxnId="{25796034-9568-49C4-9E41-ACEFFF68413A}">
      <dgm:prSet/>
      <dgm:spPr/>
      <dgm:t>
        <a:bodyPr/>
        <a:lstStyle/>
        <a:p>
          <a:endParaRPr lang="en-US"/>
        </a:p>
      </dgm:t>
    </dgm:pt>
    <dgm:pt modelId="{E38CBCFF-6CF3-41EA-BABE-3B694AC50A65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gm:t>
    </dgm:pt>
    <dgm:pt modelId="{9EC44992-5FE9-405D-B413-103F68E4E29A}" type="parTrans" cxnId="{56F9B41A-CBD3-48FB-948A-5BF6F7593D12}">
      <dgm:prSet/>
      <dgm:spPr/>
      <dgm:t>
        <a:bodyPr/>
        <a:lstStyle/>
        <a:p>
          <a:endParaRPr lang="en-US"/>
        </a:p>
      </dgm:t>
    </dgm:pt>
    <dgm:pt modelId="{27FF6292-9E5C-481D-96CE-FAC0A2F32D9E}" type="sibTrans" cxnId="{56F9B41A-CBD3-48FB-948A-5BF6F7593D12}">
      <dgm:prSet/>
      <dgm:spPr/>
      <dgm:t>
        <a:bodyPr/>
        <a:lstStyle/>
        <a:p>
          <a:endParaRPr lang="en-US"/>
        </a:p>
      </dgm:t>
    </dgm:pt>
    <dgm:pt modelId="{A45585DC-D4AA-4617-86E7-A4B1625CE1E0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gm:t>
    </dgm:pt>
    <dgm:pt modelId="{2E2F5B62-031C-497A-A0CF-98AD726677C2}" type="parTrans" cxnId="{42A2ECD9-5E01-47E2-A2F4-BFABF1ED4785}">
      <dgm:prSet/>
      <dgm:spPr/>
      <dgm:t>
        <a:bodyPr/>
        <a:lstStyle/>
        <a:p>
          <a:endParaRPr lang="en-US"/>
        </a:p>
      </dgm:t>
    </dgm:pt>
    <dgm:pt modelId="{0369FBE5-D591-4E1F-A058-9B1069C00883}" type="sibTrans" cxnId="{42A2ECD9-5E01-47E2-A2F4-BFABF1ED4785}">
      <dgm:prSet/>
      <dgm:spPr/>
      <dgm:t>
        <a:bodyPr/>
        <a:lstStyle/>
        <a:p>
          <a:endParaRPr lang="en-US"/>
        </a:p>
      </dgm:t>
    </dgm:pt>
    <dgm:pt modelId="{D4AC25B6-ECD4-405A-B73D-B9148358AFA6}" type="pres">
      <dgm:prSet presAssocID="{B146666E-B64D-42F5-B968-3D7BBADEB849}" presName="Name0" presStyleCnt="0">
        <dgm:presLayoutVars>
          <dgm:dir/>
          <dgm:animLvl val="lvl"/>
          <dgm:resizeHandles val="exact"/>
        </dgm:presLayoutVars>
      </dgm:prSet>
      <dgm:spPr/>
    </dgm:pt>
    <dgm:pt modelId="{CA32742D-64C5-42BF-9C39-24C9310A7856}" type="pres">
      <dgm:prSet presAssocID="{B81B08E6-8534-4C5B-B68E-2809AB87A470}" presName="linNode" presStyleCnt="0"/>
      <dgm:spPr/>
    </dgm:pt>
    <dgm:pt modelId="{69F8E5BB-DAE2-44F3-B646-24EA9CC3C7C7}" type="pres">
      <dgm:prSet presAssocID="{B81B08E6-8534-4C5B-B68E-2809AB87A47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D5574F-F9A0-4D18-AEC9-EA59D15E5E0D}" type="pres">
      <dgm:prSet presAssocID="{B81B08E6-8534-4C5B-B68E-2809AB87A470}" presName="descendantText" presStyleLbl="alignAccFollowNode1" presStyleIdx="0" presStyleCnt="4">
        <dgm:presLayoutVars>
          <dgm:bulletEnabled val="1"/>
        </dgm:presLayoutVars>
      </dgm:prSet>
      <dgm:spPr/>
    </dgm:pt>
    <dgm:pt modelId="{EA65571F-738E-428D-9602-2E0EAFFCEF04}" type="pres">
      <dgm:prSet presAssocID="{C5E128D2-233E-4D26-B693-551D51504258}" presName="sp" presStyleCnt="0"/>
      <dgm:spPr/>
    </dgm:pt>
    <dgm:pt modelId="{95983F94-1984-499C-9204-DA595E0F605C}" type="pres">
      <dgm:prSet presAssocID="{EEF25A72-5E73-4229-B876-07CA3B2F08F5}" presName="linNode" presStyleCnt="0"/>
      <dgm:spPr/>
    </dgm:pt>
    <dgm:pt modelId="{A5850673-2821-4402-89FC-541ECDA39D7B}" type="pres">
      <dgm:prSet presAssocID="{EEF25A72-5E73-4229-B876-07CA3B2F08F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CDAE4F9-4E12-4742-AD00-C3A80F8F2831}" type="pres">
      <dgm:prSet presAssocID="{EEF25A72-5E73-4229-B876-07CA3B2F08F5}" presName="descendantText" presStyleLbl="alignAccFollowNode1" presStyleIdx="1" presStyleCnt="4">
        <dgm:presLayoutVars>
          <dgm:bulletEnabled val="1"/>
        </dgm:presLayoutVars>
      </dgm:prSet>
      <dgm:spPr/>
    </dgm:pt>
    <dgm:pt modelId="{6B964C71-0026-4235-B098-26A441C12C06}" type="pres">
      <dgm:prSet presAssocID="{4C0F631C-1DC5-4794-AB81-606212855C5D}" presName="sp" presStyleCnt="0"/>
      <dgm:spPr/>
    </dgm:pt>
    <dgm:pt modelId="{F4DB70BA-A3E6-4EB8-A3BF-704F61F049AD}" type="pres">
      <dgm:prSet presAssocID="{4B6ACEF3-6ED6-4C1D-9BC0-8E8DAA3D3A3B}" presName="linNode" presStyleCnt="0"/>
      <dgm:spPr/>
    </dgm:pt>
    <dgm:pt modelId="{80E0C707-7A2C-4FBC-9359-86DD6191631E}" type="pres">
      <dgm:prSet presAssocID="{4B6ACEF3-6ED6-4C1D-9BC0-8E8DAA3D3A3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6074474-BA73-43C4-823F-BFA5671540CA}" type="pres">
      <dgm:prSet presAssocID="{4B6ACEF3-6ED6-4C1D-9BC0-8E8DAA3D3A3B}" presName="descendantText" presStyleLbl="alignAccFollowNode1" presStyleIdx="2" presStyleCnt="4">
        <dgm:presLayoutVars>
          <dgm:bulletEnabled val="1"/>
        </dgm:presLayoutVars>
      </dgm:prSet>
      <dgm:spPr/>
    </dgm:pt>
    <dgm:pt modelId="{ABBC575F-3951-4BC9-9B3F-A4F9EC9801EC}" type="pres">
      <dgm:prSet presAssocID="{90BAA987-59E6-4525-8546-4A7C9FCD916C}" presName="sp" presStyleCnt="0"/>
      <dgm:spPr/>
    </dgm:pt>
    <dgm:pt modelId="{1D811462-45AD-4545-89E8-A8261EC4FD73}" type="pres">
      <dgm:prSet presAssocID="{C05CF333-507E-41FF-A1AE-66C7B0CCEEB0}" presName="linNode" presStyleCnt="0"/>
      <dgm:spPr/>
    </dgm:pt>
    <dgm:pt modelId="{F1D2DD47-4CC5-4964-8325-9441626CD73A}" type="pres">
      <dgm:prSet presAssocID="{C05CF333-507E-41FF-A1AE-66C7B0CCEEB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862497E-B055-4A53-BFF9-C53B946324BA}" type="pres">
      <dgm:prSet presAssocID="{C05CF333-507E-41FF-A1AE-66C7B0CCEEB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D44919-9AFD-4CC9-A0F8-FC99FD62BE1B}" type="presOf" srcId="{C05CF333-507E-41FF-A1AE-66C7B0CCEEB0}" destId="{F1D2DD47-4CC5-4964-8325-9441626CD73A}" srcOrd="0" destOrd="0" presId="urn:microsoft.com/office/officeart/2005/8/layout/vList5"/>
    <dgm:cxn modelId="{56F9B41A-CBD3-48FB-948A-5BF6F7593D12}" srcId="{C05CF333-507E-41FF-A1AE-66C7B0CCEEB0}" destId="{E38CBCFF-6CF3-41EA-BABE-3B694AC50A65}" srcOrd="0" destOrd="0" parTransId="{9EC44992-5FE9-405D-B413-103F68E4E29A}" sibTransId="{27FF6292-9E5C-481D-96CE-FAC0A2F32D9E}"/>
    <dgm:cxn modelId="{03EE8C25-3A19-4BDE-8BB1-9BF01390B8D7}" type="presOf" srcId="{EEF25A72-5E73-4229-B876-07CA3B2F08F5}" destId="{A5850673-2821-4402-89FC-541ECDA39D7B}" srcOrd="0" destOrd="0" presId="urn:microsoft.com/office/officeart/2005/8/layout/vList5"/>
    <dgm:cxn modelId="{97955F2D-104D-4EE6-AC05-81596F8E5638}" type="presOf" srcId="{B81B08E6-8534-4C5B-B68E-2809AB87A470}" destId="{69F8E5BB-DAE2-44F3-B646-24EA9CC3C7C7}" srcOrd="0" destOrd="0" presId="urn:microsoft.com/office/officeart/2005/8/layout/vList5"/>
    <dgm:cxn modelId="{61FAD62F-D6FC-4C5B-B4BB-33E02C8DB88D}" srcId="{4B6ACEF3-6ED6-4C1D-9BC0-8E8DAA3D3A3B}" destId="{3E3DF654-B4CB-4CA6-A5DE-AF64AA514FA1}" srcOrd="0" destOrd="0" parTransId="{1CFA67F4-C284-49D9-B7AF-2272FE1344E7}" sibTransId="{1B951A71-294B-4196-80F0-23710D9A0E58}"/>
    <dgm:cxn modelId="{25796034-9568-49C4-9E41-ACEFFF68413A}" srcId="{B146666E-B64D-42F5-B968-3D7BBADEB849}" destId="{C05CF333-507E-41FF-A1AE-66C7B0CCEEB0}" srcOrd="3" destOrd="0" parTransId="{B1BA315C-467A-4608-9B64-A4332FED71B7}" sibTransId="{56A4C2BC-6828-4C82-850B-04D5534B3A12}"/>
    <dgm:cxn modelId="{C9622578-0A6B-4A3E-BDC5-3A57E48B9A54}" type="presOf" srcId="{3E3DF654-B4CB-4CA6-A5DE-AF64AA514FA1}" destId="{C6074474-BA73-43C4-823F-BFA5671540CA}" srcOrd="0" destOrd="0" presId="urn:microsoft.com/office/officeart/2005/8/layout/vList5"/>
    <dgm:cxn modelId="{471CFC86-AE9C-4679-A429-DC02E01F0DBE}" type="presOf" srcId="{B146666E-B64D-42F5-B968-3D7BBADEB849}" destId="{D4AC25B6-ECD4-405A-B73D-B9148358AFA6}" srcOrd="0" destOrd="0" presId="urn:microsoft.com/office/officeart/2005/8/layout/vList5"/>
    <dgm:cxn modelId="{93FF9D8E-9791-4734-A54A-270E4DD2CFCF}" srcId="{B146666E-B64D-42F5-B968-3D7BBADEB849}" destId="{B81B08E6-8534-4C5B-B68E-2809AB87A470}" srcOrd="0" destOrd="0" parTransId="{8B0011C3-3FAE-4EB4-BFB5-3EB2421823D3}" sibTransId="{C5E128D2-233E-4D26-B693-551D51504258}"/>
    <dgm:cxn modelId="{CB91FBA0-8370-4977-993C-65F9BDB6D572}" srcId="{B146666E-B64D-42F5-B968-3D7BBADEB849}" destId="{4B6ACEF3-6ED6-4C1D-9BC0-8E8DAA3D3A3B}" srcOrd="2" destOrd="0" parTransId="{568FD06A-91E1-43DC-96DE-48B01B5E0518}" sibTransId="{90BAA987-59E6-4525-8546-4A7C9FCD916C}"/>
    <dgm:cxn modelId="{1B76F8A2-6D56-4E4D-94A9-48AAB6CA29F0}" type="presOf" srcId="{E38CBCFF-6CF3-41EA-BABE-3B694AC50A65}" destId="{D862497E-B055-4A53-BFF9-C53B946324BA}" srcOrd="0" destOrd="0" presId="urn:microsoft.com/office/officeart/2005/8/layout/vList5"/>
    <dgm:cxn modelId="{A7AD4AAB-FA4C-4FC4-994F-BCA4545B11E8}" srcId="{B146666E-B64D-42F5-B968-3D7BBADEB849}" destId="{EEF25A72-5E73-4229-B876-07CA3B2F08F5}" srcOrd="1" destOrd="0" parTransId="{759AF74A-2BA3-4015-9B26-364A9F2E53AE}" sibTransId="{4C0F631C-1DC5-4794-AB81-606212855C5D}"/>
    <dgm:cxn modelId="{DCCE4CAC-D28B-4D4B-8775-B57D0CED0DA6}" type="presOf" srcId="{A45585DC-D4AA-4617-86E7-A4B1625CE1E0}" destId="{1CDAE4F9-4E12-4742-AD00-C3A80F8F2831}" srcOrd="0" destOrd="0" presId="urn:microsoft.com/office/officeart/2005/8/layout/vList5"/>
    <dgm:cxn modelId="{243FBEB1-8CD9-4B39-9D93-428BB96932C2}" type="presOf" srcId="{EF53D4F0-B75C-4352-B40D-604E7CF915AA}" destId="{BDD5574F-F9A0-4D18-AEC9-EA59D15E5E0D}" srcOrd="0" destOrd="0" presId="urn:microsoft.com/office/officeart/2005/8/layout/vList5"/>
    <dgm:cxn modelId="{42A2ECD9-5E01-47E2-A2F4-BFABF1ED4785}" srcId="{EEF25A72-5E73-4229-B876-07CA3B2F08F5}" destId="{A45585DC-D4AA-4617-86E7-A4B1625CE1E0}" srcOrd="0" destOrd="0" parTransId="{2E2F5B62-031C-497A-A0CF-98AD726677C2}" sibTransId="{0369FBE5-D591-4E1F-A058-9B1069C00883}"/>
    <dgm:cxn modelId="{740463DF-713B-48B3-92E8-3931C6D2F83B}" type="presOf" srcId="{4B6ACEF3-6ED6-4C1D-9BC0-8E8DAA3D3A3B}" destId="{80E0C707-7A2C-4FBC-9359-86DD6191631E}" srcOrd="0" destOrd="0" presId="urn:microsoft.com/office/officeart/2005/8/layout/vList5"/>
    <dgm:cxn modelId="{1DF5FBE2-DFFC-4E48-B700-3F9150172061}" srcId="{B81B08E6-8534-4C5B-B68E-2809AB87A470}" destId="{EF53D4F0-B75C-4352-B40D-604E7CF915AA}" srcOrd="0" destOrd="0" parTransId="{9C93A66A-3679-4C75-AEC4-2D02374E918E}" sibTransId="{9CDE44A2-1165-400F-894F-D3D823C78B8D}"/>
    <dgm:cxn modelId="{D9844597-A409-4661-8412-F505F3DDC742}" type="presParOf" srcId="{D4AC25B6-ECD4-405A-B73D-B9148358AFA6}" destId="{CA32742D-64C5-42BF-9C39-24C9310A7856}" srcOrd="0" destOrd="0" presId="urn:microsoft.com/office/officeart/2005/8/layout/vList5"/>
    <dgm:cxn modelId="{E3D2EEBB-D21A-4922-9A5D-41B38CEE985A}" type="presParOf" srcId="{CA32742D-64C5-42BF-9C39-24C9310A7856}" destId="{69F8E5BB-DAE2-44F3-B646-24EA9CC3C7C7}" srcOrd="0" destOrd="0" presId="urn:microsoft.com/office/officeart/2005/8/layout/vList5"/>
    <dgm:cxn modelId="{0F2C4D9C-2F87-482E-A73C-55E1F8FAC66B}" type="presParOf" srcId="{CA32742D-64C5-42BF-9C39-24C9310A7856}" destId="{BDD5574F-F9A0-4D18-AEC9-EA59D15E5E0D}" srcOrd="1" destOrd="0" presId="urn:microsoft.com/office/officeart/2005/8/layout/vList5"/>
    <dgm:cxn modelId="{C6F310DE-965C-4E73-B304-755B99DF195F}" type="presParOf" srcId="{D4AC25B6-ECD4-405A-B73D-B9148358AFA6}" destId="{EA65571F-738E-428D-9602-2E0EAFFCEF04}" srcOrd="1" destOrd="0" presId="urn:microsoft.com/office/officeart/2005/8/layout/vList5"/>
    <dgm:cxn modelId="{307AA599-FED7-40C1-9C7C-062C38849E81}" type="presParOf" srcId="{D4AC25B6-ECD4-405A-B73D-B9148358AFA6}" destId="{95983F94-1984-499C-9204-DA595E0F605C}" srcOrd="2" destOrd="0" presId="urn:microsoft.com/office/officeart/2005/8/layout/vList5"/>
    <dgm:cxn modelId="{68BC4595-276B-4096-82CB-431805E9C756}" type="presParOf" srcId="{95983F94-1984-499C-9204-DA595E0F605C}" destId="{A5850673-2821-4402-89FC-541ECDA39D7B}" srcOrd="0" destOrd="0" presId="urn:microsoft.com/office/officeart/2005/8/layout/vList5"/>
    <dgm:cxn modelId="{45E15F04-0058-47E2-922C-8103577D18CE}" type="presParOf" srcId="{95983F94-1984-499C-9204-DA595E0F605C}" destId="{1CDAE4F9-4E12-4742-AD00-C3A80F8F2831}" srcOrd="1" destOrd="0" presId="urn:microsoft.com/office/officeart/2005/8/layout/vList5"/>
    <dgm:cxn modelId="{D242C34A-9D77-4548-A97D-E0328A113FA1}" type="presParOf" srcId="{D4AC25B6-ECD4-405A-B73D-B9148358AFA6}" destId="{6B964C71-0026-4235-B098-26A441C12C06}" srcOrd="3" destOrd="0" presId="urn:microsoft.com/office/officeart/2005/8/layout/vList5"/>
    <dgm:cxn modelId="{08309320-8797-4A67-90A0-B9942F5D0185}" type="presParOf" srcId="{D4AC25B6-ECD4-405A-B73D-B9148358AFA6}" destId="{F4DB70BA-A3E6-4EB8-A3BF-704F61F049AD}" srcOrd="4" destOrd="0" presId="urn:microsoft.com/office/officeart/2005/8/layout/vList5"/>
    <dgm:cxn modelId="{24BCB76F-C32F-4D82-A00A-24BB1E1A9AB8}" type="presParOf" srcId="{F4DB70BA-A3E6-4EB8-A3BF-704F61F049AD}" destId="{80E0C707-7A2C-4FBC-9359-86DD6191631E}" srcOrd="0" destOrd="0" presId="urn:microsoft.com/office/officeart/2005/8/layout/vList5"/>
    <dgm:cxn modelId="{7D9F7097-8063-4B33-9D02-D83357F91E1D}" type="presParOf" srcId="{F4DB70BA-A3E6-4EB8-A3BF-704F61F049AD}" destId="{C6074474-BA73-43C4-823F-BFA5671540CA}" srcOrd="1" destOrd="0" presId="urn:microsoft.com/office/officeart/2005/8/layout/vList5"/>
    <dgm:cxn modelId="{1631D36F-2306-4DDB-9322-22B8441F8575}" type="presParOf" srcId="{D4AC25B6-ECD4-405A-B73D-B9148358AFA6}" destId="{ABBC575F-3951-4BC9-9B3F-A4F9EC9801EC}" srcOrd="5" destOrd="0" presId="urn:microsoft.com/office/officeart/2005/8/layout/vList5"/>
    <dgm:cxn modelId="{DDD02871-6030-4ECA-AA4D-AB867DEB8697}" type="presParOf" srcId="{D4AC25B6-ECD4-405A-B73D-B9148358AFA6}" destId="{1D811462-45AD-4545-89E8-A8261EC4FD73}" srcOrd="6" destOrd="0" presId="urn:microsoft.com/office/officeart/2005/8/layout/vList5"/>
    <dgm:cxn modelId="{1E9CD7A4-703C-4E67-A95C-BC5458FF03A4}" type="presParOf" srcId="{1D811462-45AD-4545-89E8-A8261EC4FD73}" destId="{F1D2DD47-4CC5-4964-8325-9441626CD73A}" srcOrd="0" destOrd="0" presId="urn:microsoft.com/office/officeart/2005/8/layout/vList5"/>
    <dgm:cxn modelId="{6F67D7F5-B720-47AE-B053-4D77247FE04F}" type="presParOf" srcId="{1D811462-45AD-4545-89E8-A8261EC4FD73}" destId="{D862497E-B055-4A53-BFF9-C53B946324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46666E-B64D-42F5-B968-3D7BBADEB84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B08E6-8534-4C5B-B68E-2809AB87A47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C</a:t>
          </a:r>
          <a:r>
            <a:rPr lang="en-US" b="1" dirty="0">
              <a:latin typeface="Roboto" pitchFamily="2" charset="0"/>
              <a:ea typeface="Roboto" pitchFamily="2" charset="0"/>
            </a:rPr>
            <a:t>reate</a:t>
          </a:r>
        </a:p>
      </dgm:t>
    </dgm:pt>
    <dgm:pt modelId="{8B0011C3-3FAE-4EB4-BFB5-3EB2421823D3}" type="parTrans" cxnId="{93FF9D8E-9791-4734-A54A-270E4DD2CFC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5E128D2-233E-4D26-B693-551D51504258}" type="sibTrans" cxnId="{93FF9D8E-9791-4734-A54A-270E4DD2CFCF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F53D4F0-B75C-4352-B40D-604E7CF915AA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gm:t>
    </dgm:pt>
    <dgm:pt modelId="{9C93A66A-3679-4C75-AEC4-2D02374E918E}" type="parTrans" cxnId="{1DF5FBE2-DFFC-4E48-B700-3F9150172061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CDE44A2-1165-400F-894F-D3D823C78B8D}" type="sibTrans" cxnId="{1DF5FBE2-DFFC-4E48-B700-3F9150172061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EF25A72-5E73-4229-B876-07CA3B2F08F5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R</a:t>
          </a:r>
          <a:r>
            <a:rPr lang="en-US" b="1" dirty="0">
              <a:latin typeface="Roboto" pitchFamily="2" charset="0"/>
              <a:ea typeface="Roboto" pitchFamily="2" charset="0"/>
            </a:rPr>
            <a:t>ead</a:t>
          </a:r>
        </a:p>
      </dgm:t>
    </dgm:pt>
    <dgm:pt modelId="{759AF74A-2BA3-4015-9B26-364A9F2E53AE}" type="parTrans" cxnId="{A7AD4AAB-FA4C-4FC4-994F-BCA4545B11E8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C0F631C-1DC5-4794-AB81-606212855C5D}" type="sibTrans" cxnId="{A7AD4AAB-FA4C-4FC4-994F-BCA4545B11E8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4B6ACEF3-6ED6-4C1D-9BC0-8E8DAA3D3A3B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U</a:t>
          </a:r>
          <a:r>
            <a:rPr lang="en-US" b="1" dirty="0">
              <a:latin typeface="Roboto" pitchFamily="2" charset="0"/>
              <a:ea typeface="Roboto" pitchFamily="2" charset="0"/>
            </a:rPr>
            <a:t>pdate</a:t>
          </a:r>
        </a:p>
      </dgm:t>
    </dgm:pt>
    <dgm:pt modelId="{568FD06A-91E1-43DC-96DE-48B01B5E0518}" type="parTrans" cxnId="{CB91FBA0-8370-4977-993C-65F9BDB6D57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90BAA987-59E6-4525-8546-4A7C9FCD916C}" type="sibTrans" cxnId="{CB91FBA0-8370-4977-993C-65F9BDB6D57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3E3DF654-B4CB-4CA6-A5DE-AF64AA514FA1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gm:t>
    </dgm:pt>
    <dgm:pt modelId="{1CFA67F4-C284-49D9-B7AF-2272FE1344E7}" type="parTrans" cxnId="{61FAD62F-D6FC-4C5B-B4BB-33E02C8DB88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1B951A71-294B-4196-80F0-23710D9A0E58}" type="sibTrans" cxnId="{61FAD62F-D6FC-4C5B-B4BB-33E02C8DB88D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C05CF333-507E-41FF-A1AE-66C7B0CCEEB0}">
      <dgm:prSet phldrT="[Text]"/>
      <dgm:spPr/>
      <dgm:t>
        <a:bodyPr/>
        <a:lstStyle/>
        <a:p>
          <a:r>
            <a:rPr lang="en-US" b="1" u="sng" dirty="0">
              <a:latin typeface="Roboto" pitchFamily="2" charset="0"/>
              <a:ea typeface="Roboto" pitchFamily="2" charset="0"/>
            </a:rPr>
            <a:t>D</a:t>
          </a:r>
          <a:r>
            <a:rPr lang="en-US" b="1" dirty="0">
              <a:latin typeface="Roboto" pitchFamily="2" charset="0"/>
              <a:ea typeface="Roboto" pitchFamily="2" charset="0"/>
            </a:rPr>
            <a:t>elete</a:t>
          </a:r>
        </a:p>
      </dgm:t>
    </dgm:pt>
    <dgm:pt modelId="{B1BA315C-467A-4608-9B64-A4332FED71B7}" type="parTrans" cxnId="{25796034-9568-49C4-9E41-ACEFFF68413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56A4C2BC-6828-4C82-850B-04D5534B3A12}" type="sibTrans" cxnId="{25796034-9568-49C4-9E41-ACEFFF68413A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E38CBCFF-6CF3-41EA-BABE-3B694AC50A65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gm:t>
    </dgm:pt>
    <dgm:pt modelId="{9EC44992-5FE9-405D-B413-103F68E4E29A}" type="parTrans" cxnId="{56F9B41A-CBD3-48FB-948A-5BF6F7593D1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27FF6292-9E5C-481D-96CE-FAC0A2F32D9E}" type="sibTrans" cxnId="{56F9B41A-CBD3-48FB-948A-5BF6F7593D12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A45585DC-D4AA-4617-86E7-A4B1625CE1E0}">
      <dgm:prSet phldrT="[Text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en-US" b="1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gm:t>
    </dgm:pt>
    <dgm:pt modelId="{2E2F5B62-031C-497A-A0CF-98AD726677C2}" type="parTrans" cxnId="{42A2ECD9-5E01-47E2-A2F4-BFABF1ED4785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0369FBE5-D591-4E1F-A058-9B1069C00883}" type="sibTrans" cxnId="{42A2ECD9-5E01-47E2-A2F4-BFABF1ED4785}">
      <dgm:prSet/>
      <dgm:spPr/>
      <dgm:t>
        <a:bodyPr/>
        <a:lstStyle/>
        <a:p>
          <a:endParaRPr lang="en-US" b="1">
            <a:latin typeface="Roboto" pitchFamily="2" charset="0"/>
            <a:ea typeface="Roboto" pitchFamily="2" charset="0"/>
          </a:endParaRPr>
        </a:p>
      </dgm:t>
    </dgm:pt>
    <dgm:pt modelId="{D4AC25B6-ECD4-405A-B73D-B9148358AFA6}" type="pres">
      <dgm:prSet presAssocID="{B146666E-B64D-42F5-B968-3D7BBADEB849}" presName="Name0" presStyleCnt="0">
        <dgm:presLayoutVars>
          <dgm:dir/>
          <dgm:animLvl val="lvl"/>
          <dgm:resizeHandles val="exact"/>
        </dgm:presLayoutVars>
      </dgm:prSet>
      <dgm:spPr/>
    </dgm:pt>
    <dgm:pt modelId="{CA32742D-64C5-42BF-9C39-24C9310A7856}" type="pres">
      <dgm:prSet presAssocID="{B81B08E6-8534-4C5B-B68E-2809AB87A470}" presName="linNode" presStyleCnt="0"/>
      <dgm:spPr/>
    </dgm:pt>
    <dgm:pt modelId="{69F8E5BB-DAE2-44F3-B646-24EA9CC3C7C7}" type="pres">
      <dgm:prSet presAssocID="{B81B08E6-8534-4C5B-B68E-2809AB87A47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D5574F-F9A0-4D18-AEC9-EA59D15E5E0D}" type="pres">
      <dgm:prSet presAssocID="{B81B08E6-8534-4C5B-B68E-2809AB87A470}" presName="descendantText" presStyleLbl="alignAccFollowNode1" presStyleIdx="0" presStyleCnt="4">
        <dgm:presLayoutVars>
          <dgm:bulletEnabled val="1"/>
        </dgm:presLayoutVars>
      </dgm:prSet>
      <dgm:spPr/>
    </dgm:pt>
    <dgm:pt modelId="{EA65571F-738E-428D-9602-2E0EAFFCEF04}" type="pres">
      <dgm:prSet presAssocID="{C5E128D2-233E-4D26-B693-551D51504258}" presName="sp" presStyleCnt="0"/>
      <dgm:spPr/>
    </dgm:pt>
    <dgm:pt modelId="{95983F94-1984-499C-9204-DA595E0F605C}" type="pres">
      <dgm:prSet presAssocID="{EEF25A72-5E73-4229-B876-07CA3B2F08F5}" presName="linNode" presStyleCnt="0"/>
      <dgm:spPr/>
    </dgm:pt>
    <dgm:pt modelId="{A5850673-2821-4402-89FC-541ECDA39D7B}" type="pres">
      <dgm:prSet presAssocID="{EEF25A72-5E73-4229-B876-07CA3B2F08F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CDAE4F9-4E12-4742-AD00-C3A80F8F2831}" type="pres">
      <dgm:prSet presAssocID="{EEF25A72-5E73-4229-B876-07CA3B2F08F5}" presName="descendantText" presStyleLbl="alignAccFollowNode1" presStyleIdx="1" presStyleCnt="4">
        <dgm:presLayoutVars>
          <dgm:bulletEnabled val="1"/>
        </dgm:presLayoutVars>
      </dgm:prSet>
      <dgm:spPr/>
    </dgm:pt>
    <dgm:pt modelId="{6B964C71-0026-4235-B098-26A441C12C06}" type="pres">
      <dgm:prSet presAssocID="{4C0F631C-1DC5-4794-AB81-606212855C5D}" presName="sp" presStyleCnt="0"/>
      <dgm:spPr/>
    </dgm:pt>
    <dgm:pt modelId="{F4DB70BA-A3E6-4EB8-A3BF-704F61F049AD}" type="pres">
      <dgm:prSet presAssocID="{4B6ACEF3-6ED6-4C1D-9BC0-8E8DAA3D3A3B}" presName="linNode" presStyleCnt="0"/>
      <dgm:spPr/>
    </dgm:pt>
    <dgm:pt modelId="{80E0C707-7A2C-4FBC-9359-86DD6191631E}" type="pres">
      <dgm:prSet presAssocID="{4B6ACEF3-6ED6-4C1D-9BC0-8E8DAA3D3A3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6074474-BA73-43C4-823F-BFA5671540CA}" type="pres">
      <dgm:prSet presAssocID="{4B6ACEF3-6ED6-4C1D-9BC0-8E8DAA3D3A3B}" presName="descendantText" presStyleLbl="alignAccFollowNode1" presStyleIdx="2" presStyleCnt="4">
        <dgm:presLayoutVars>
          <dgm:bulletEnabled val="1"/>
        </dgm:presLayoutVars>
      </dgm:prSet>
      <dgm:spPr/>
    </dgm:pt>
    <dgm:pt modelId="{ABBC575F-3951-4BC9-9B3F-A4F9EC9801EC}" type="pres">
      <dgm:prSet presAssocID="{90BAA987-59E6-4525-8546-4A7C9FCD916C}" presName="sp" presStyleCnt="0"/>
      <dgm:spPr/>
    </dgm:pt>
    <dgm:pt modelId="{1D811462-45AD-4545-89E8-A8261EC4FD73}" type="pres">
      <dgm:prSet presAssocID="{C05CF333-507E-41FF-A1AE-66C7B0CCEEB0}" presName="linNode" presStyleCnt="0"/>
      <dgm:spPr/>
    </dgm:pt>
    <dgm:pt modelId="{F1D2DD47-4CC5-4964-8325-9441626CD73A}" type="pres">
      <dgm:prSet presAssocID="{C05CF333-507E-41FF-A1AE-66C7B0CCEEB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862497E-B055-4A53-BFF9-C53B946324BA}" type="pres">
      <dgm:prSet presAssocID="{C05CF333-507E-41FF-A1AE-66C7B0CCEEB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D44919-9AFD-4CC9-A0F8-FC99FD62BE1B}" type="presOf" srcId="{C05CF333-507E-41FF-A1AE-66C7B0CCEEB0}" destId="{F1D2DD47-4CC5-4964-8325-9441626CD73A}" srcOrd="0" destOrd="0" presId="urn:microsoft.com/office/officeart/2005/8/layout/vList5"/>
    <dgm:cxn modelId="{56F9B41A-CBD3-48FB-948A-5BF6F7593D12}" srcId="{C05CF333-507E-41FF-A1AE-66C7B0CCEEB0}" destId="{E38CBCFF-6CF3-41EA-BABE-3B694AC50A65}" srcOrd="0" destOrd="0" parTransId="{9EC44992-5FE9-405D-B413-103F68E4E29A}" sibTransId="{27FF6292-9E5C-481D-96CE-FAC0A2F32D9E}"/>
    <dgm:cxn modelId="{03EE8C25-3A19-4BDE-8BB1-9BF01390B8D7}" type="presOf" srcId="{EEF25A72-5E73-4229-B876-07CA3B2F08F5}" destId="{A5850673-2821-4402-89FC-541ECDA39D7B}" srcOrd="0" destOrd="0" presId="urn:microsoft.com/office/officeart/2005/8/layout/vList5"/>
    <dgm:cxn modelId="{97955F2D-104D-4EE6-AC05-81596F8E5638}" type="presOf" srcId="{B81B08E6-8534-4C5B-B68E-2809AB87A470}" destId="{69F8E5BB-DAE2-44F3-B646-24EA9CC3C7C7}" srcOrd="0" destOrd="0" presId="urn:microsoft.com/office/officeart/2005/8/layout/vList5"/>
    <dgm:cxn modelId="{61FAD62F-D6FC-4C5B-B4BB-33E02C8DB88D}" srcId="{4B6ACEF3-6ED6-4C1D-9BC0-8E8DAA3D3A3B}" destId="{3E3DF654-B4CB-4CA6-A5DE-AF64AA514FA1}" srcOrd="0" destOrd="0" parTransId="{1CFA67F4-C284-49D9-B7AF-2272FE1344E7}" sibTransId="{1B951A71-294B-4196-80F0-23710D9A0E58}"/>
    <dgm:cxn modelId="{25796034-9568-49C4-9E41-ACEFFF68413A}" srcId="{B146666E-B64D-42F5-B968-3D7BBADEB849}" destId="{C05CF333-507E-41FF-A1AE-66C7B0CCEEB0}" srcOrd="3" destOrd="0" parTransId="{B1BA315C-467A-4608-9B64-A4332FED71B7}" sibTransId="{56A4C2BC-6828-4C82-850B-04D5534B3A12}"/>
    <dgm:cxn modelId="{C9622578-0A6B-4A3E-BDC5-3A57E48B9A54}" type="presOf" srcId="{3E3DF654-B4CB-4CA6-A5DE-AF64AA514FA1}" destId="{C6074474-BA73-43C4-823F-BFA5671540CA}" srcOrd="0" destOrd="0" presId="urn:microsoft.com/office/officeart/2005/8/layout/vList5"/>
    <dgm:cxn modelId="{471CFC86-AE9C-4679-A429-DC02E01F0DBE}" type="presOf" srcId="{B146666E-B64D-42F5-B968-3D7BBADEB849}" destId="{D4AC25B6-ECD4-405A-B73D-B9148358AFA6}" srcOrd="0" destOrd="0" presId="urn:microsoft.com/office/officeart/2005/8/layout/vList5"/>
    <dgm:cxn modelId="{93FF9D8E-9791-4734-A54A-270E4DD2CFCF}" srcId="{B146666E-B64D-42F5-B968-3D7BBADEB849}" destId="{B81B08E6-8534-4C5B-B68E-2809AB87A470}" srcOrd="0" destOrd="0" parTransId="{8B0011C3-3FAE-4EB4-BFB5-3EB2421823D3}" sibTransId="{C5E128D2-233E-4D26-B693-551D51504258}"/>
    <dgm:cxn modelId="{CB91FBA0-8370-4977-993C-65F9BDB6D572}" srcId="{B146666E-B64D-42F5-B968-3D7BBADEB849}" destId="{4B6ACEF3-6ED6-4C1D-9BC0-8E8DAA3D3A3B}" srcOrd="2" destOrd="0" parTransId="{568FD06A-91E1-43DC-96DE-48B01B5E0518}" sibTransId="{90BAA987-59E6-4525-8546-4A7C9FCD916C}"/>
    <dgm:cxn modelId="{1B76F8A2-6D56-4E4D-94A9-48AAB6CA29F0}" type="presOf" srcId="{E38CBCFF-6CF3-41EA-BABE-3B694AC50A65}" destId="{D862497E-B055-4A53-BFF9-C53B946324BA}" srcOrd="0" destOrd="0" presId="urn:microsoft.com/office/officeart/2005/8/layout/vList5"/>
    <dgm:cxn modelId="{A7AD4AAB-FA4C-4FC4-994F-BCA4545B11E8}" srcId="{B146666E-B64D-42F5-B968-3D7BBADEB849}" destId="{EEF25A72-5E73-4229-B876-07CA3B2F08F5}" srcOrd="1" destOrd="0" parTransId="{759AF74A-2BA3-4015-9B26-364A9F2E53AE}" sibTransId="{4C0F631C-1DC5-4794-AB81-606212855C5D}"/>
    <dgm:cxn modelId="{DCCE4CAC-D28B-4D4B-8775-B57D0CED0DA6}" type="presOf" srcId="{A45585DC-D4AA-4617-86E7-A4B1625CE1E0}" destId="{1CDAE4F9-4E12-4742-AD00-C3A80F8F2831}" srcOrd="0" destOrd="0" presId="urn:microsoft.com/office/officeart/2005/8/layout/vList5"/>
    <dgm:cxn modelId="{243FBEB1-8CD9-4B39-9D93-428BB96932C2}" type="presOf" srcId="{EF53D4F0-B75C-4352-B40D-604E7CF915AA}" destId="{BDD5574F-F9A0-4D18-AEC9-EA59D15E5E0D}" srcOrd="0" destOrd="0" presId="urn:microsoft.com/office/officeart/2005/8/layout/vList5"/>
    <dgm:cxn modelId="{42A2ECD9-5E01-47E2-A2F4-BFABF1ED4785}" srcId="{EEF25A72-5E73-4229-B876-07CA3B2F08F5}" destId="{A45585DC-D4AA-4617-86E7-A4B1625CE1E0}" srcOrd="0" destOrd="0" parTransId="{2E2F5B62-031C-497A-A0CF-98AD726677C2}" sibTransId="{0369FBE5-D591-4E1F-A058-9B1069C00883}"/>
    <dgm:cxn modelId="{740463DF-713B-48B3-92E8-3931C6D2F83B}" type="presOf" srcId="{4B6ACEF3-6ED6-4C1D-9BC0-8E8DAA3D3A3B}" destId="{80E0C707-7A2C-4FBC-9359-86DD6191631E}" srcOrd="0" destOrd="0" presId="urn:microsoft.com/office/officeart/2005/8/layout/vList5"/>
    <dgm:cxn modelId="{1DF5FBE2-DFFC-4E48-B700-3F9150172061}" srcId="{B81B08E6-8534-4C5B-B68E-2809AB87A470}" destId="{EF53D4F0-B75C-4352-B40D-604E7CF915AA}" srcOrd="0" destOrd="0" parTransId="{9C93A66A-3679-4C75-AEC4-2D02374E918E}" sibTransId="{9CDE44A2-1165-400F-894F-D3D823C78B8D}"/>
    <dgm:cxn modelId="{D9844597-A409-4661-8412-F505F3DDC742}" type="presParOf" srcId="{D4AC25B6-ECD4-405A-B73D-B9148358AFA6}" destId="{CA32742D-64C5-42BF-9C39-24C9310A7856}" srcOrd="0" destOrd="0" presId="urn:microsoft.com/office/officeart/2005/8/layout/vList5"/>
    <dgm:cxn modelId="{E3D2EEBB-D21A-4922-9A5D-41B38CEE985A}" type="presParOf" srcId="{CA32742D-64C5-42BF-9C39-24C9310A7856}" destId="{69F8E5BB-DAE2-44F3-B646-24EA9CC3C7C7}" srcOrd="0" destOrd="0" presId="urn:microsoft.com/office/officeart/2005/8/layout/vList5"/>
    <dgm:cxn modelId="{0F2C4D9C-2F87-482E-A73C-55E1F8FAC66B}" type="presParOf" srcId="{CA32742D-64C5-42BF-9C39-24C9310A7856}" destId="{BDD5574F-F9A0-4D18-AEC9-EA59D15E5E0D}" srcOrd="1" destOrd="0" presId="urn:microsoft.com/office/officeart/2005/8/layout/vList5"/>
    <dgm:cxn modelId="{C6F310DE-965C-4E73-B304-755B99DF195F}" type="presParOf" srcId="{D4AC25B6-ECD4-405A-B73D-B9148358AFA6}" destId="{EA65571F-738E-428D-9602-2E0EAFFCEF04}" srcOrd="1" destOrd="0" presId="urn:microsoft.com/office/officeart/2005/8/layout/vList5"/>
    <dgm:cxn modelId="{307AA599-FED7-40C1-9C7C-062C38849E81}" type="presParOf" srcId="{D4AC25B6-ECD4-405A-B73D-B9148358AFA6}" destId="{95983F94-1984-499C-9204-DA595E0F605C}" srcOrd="2" destOrd="0" presId="urn:microsoft.com/office/officeart/2005/8/layout/vList5"/>
    <dgm:cxn modelId="{68BC4595-276B-4096-82CB-431805E9C756}" type="presParOf" srcId="{95983F94-1984-499C-9204-DA595E0F605C}" destId="{A5850673-2821-4402-89FC-541ECDA39D7B}" srcOrd="0" destOrd="0" presId="urn:microsoft.com/office/officeart/2005/8/layout/vList5"/>
    <dgm:cxn modelId="{45E15F04-0058-47E2-922C-8103577D18CE}" type="presParOf" srcId="{95983F94-1984-499C-9204-DA595E0F605C}" destId="{1CDAE4F9-4E12-4742-AD00-C3A80F8F2831}" srcOrd="1" destOrd="0" presId="urn:microsoft.com/office/officeart/2005/8/layout/vList5"/>
    <dgm:cxn modelId="{D242C34A-9D77-4548-A97D-E0328A113FA1}" type="presParOf" srcId="{D4AC25B6-ECD4-405A-B73D-B9148358AFA6}" destId="{6B964C71-0026-4235-B098-26A441C12C06}" srcOrd="3" destOrd="0" presId="urn:microsoft.com/office/officeart/2005/8/layout/vList5"/>
    <dgm:cxn modelId="{08309320-8797-4A67-90A0-B9942F5D0185}" type="presParOf" srcId="{D4AC25B6-ECD4-405A-B73D-B9148358AFA6}" destId="{F4DB70BA-A3E6-4EB8-A3BF-704F61F049AD}" srcOrd="4" destOrd="0" presId="urn:microsoft.com/office/officeart/2005/8/layout/vList5"/>
    <dgm:cxn modelId="{24BCB76F-C32F-4D82-A00A-24BB1E1A9AB8}" type="presParOf" srcId="{F4DB70BA-A3E6-4EB8-A3BF-704F61F049AD}" destId="{80E0C707-7A2C-4FBC-9359-86DD6191631E}" srcOrd="0" destOrd="0" presId="urn:microsoft.com/office/officeart/2005/8/layout/vList5"/>
    <dgm:cxn modelId="{7D9F7097-8063-4B33-9D02-D83357F91E1D}" type="presParOf" srcId="{F4DB70BA-A3E6-4EB8-A3BF-704F61F049AD}" destId="{C6074474-BA73-43C4-823F-BFA5671540CA}" srcOrd="1" destOrd="0" presId="urn:microsoft.com/office/officeart/2005/8/layout/vList5"/>
    <dgm:cxn modelId="{1631D36F-2306-4DDB-9322-22B8441F8575}" type="presParOf" srcId="{D4AC25B6-ECD4-405A-B73D-B9148358AFA6}" destId="{ABBC575F-3951-4BC9-9B3F-A4F9EC9801EC}" srcOrd="5" destOrd="0" presId="urn:microsoft.com/office/officeart/2005/8/layout/vList5"/>
    <dgm:cxn modelId="{DDD02871-6030-4ECA-AA4D-AB867DEB8697}" type="presParOf" srcId="{D4AC25B6-ECD4-405A-B73D-B9148358AFA6}" destId="{1D811462-45AD-4545-89E8-A8261EC4FD73}" srcOrd="6" destOrd="0" presId="urn:microsoft.com/office/officeart/2005/8/layout/vList5"/>
    <dgm:cxn modelId="{1E9CD7A4-703C-4E67-A95C-BC5458FF03A4}" type="presParOf" srcId="{1D811462-45AD-4545-89E8-A8261EC4FD73}" destId="{F1D2DD47-4CC5-4964-8325-9441626CD73A}" srcOrd="0" destOrd="0" presId="urn:microsoft.com/office/officeart/2005/8/layout/vList5"/>
    <dgm:cxn modelId="{6F67D7F5-B720-47AE-B053-4D77247FE04F}" type="presParOf" srcId="{1D811462-45AD-4545-89E8-A8261EC4FD73}" destId="{D862497E-B055-4A53-BFF9-C53B946324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7F976-6979-41BE-91D9-62EAF0684B55}">
      <dsp:nvSpPr>
        <dsp:cNvPr id="0" name=""/>
        <dsp:cNvSpPr/>
      </dsp:nvSpPr>
      <dsp:spPr>
        <a:xfrm>
          <a:off x="51" y="16791"/>
          <a:ext cx="491378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Roboto" pitchFamily="2" charset="0"/>
              <a:ea typeface="Roboto" pitchFamily="2" charset="0"/>
            </a:rPr>
            <a:t>API but not Web Service</a:t>
          </a:r>
        </a:p>
      </dsp:txBody>
      <dsp:txXfrm>
        <a:off x="51" y="16791"/>
        <a:ext cx="4913783" cy="806400"/>
      </dsp:txXfrm>
    </dsp:sp>
    <dsp:sp modelId="{C322F175-F1A2-444C-930C-3C236EEFFC26}">
      <dsp:nvSpPr>
        <dsp:cNvPr id="0" name=""/>
        <dsp:cNvSpPr/>
      </dsp:nvSpPr>
      <dsp:spPr>
        <a:xfrm>
          <a:off x="51" y="837369"/>
          <a:ext cx="4913783" cy="33049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requires pinch-zoom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sends push notifications</a:t>
          </a:r>
        </a:p>
      </dsp:txBody>
      <dsp:txXfrm>
        <a:off x="51" y="837369"/>
        <a:ext cx="4913783" cy="3304980"/>
      </dsp:txXfrm>
    </dsp:sp>
    <dsp:sp modelId="{ACE533A8-9A6D-4190-8A39-380D18B185A3}">
      <dsp:nvSpPr>
        <dsp:cNvPr id="0" name=""/>
        <dsp:cNvSpPr/>
      </dsp:nvSpPr>
      <dsp:spPr>
        <a:xfrm>
          <a:off x="5601764" y="16791"/>
          <a:ext cx="491378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Roboto" pitchFamily="2" charset="0"/>
              <a:ea typeface="Roboto" pitchFamily="2" charset="0"/>
            </a:rPr>
            <a:t>Web Service</a:t>
          </a:r>
        </a:p>
      </dsp:txBody>
      <dsp:txXfrm>
        <a:off x="5601764" y="16791"/>
        <a:ext cx="4913783" cy="806400"/>
      </dsp:txXfrm>
    </dsp:sp>
    <dsp:sp modelId="{8E7AC41B-EDB2-4EBA-A681-ED045873DEFB}">
      <dsp:nvSpPr>
        <dsp:cNvPr id="0" name=""/>
        <dsp:cNvSpPr/>
      </dsp:nvSpPr>
      <dsp:spPr>
        <a:xfrm>
          <a:off x="5601764" y="823191"/>
          <a:ext cx="4913783" cy="3304980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Include Google Ads in your website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Use Facebook authentication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App that uses an external address validation service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Interact with printers</a:t>
          </a:r>
        </a:p>
      </dsp:txBody>
      <dsp:txXfrm>
        <a:off x="5601764" y="823191"/>
        <a:ext cx="4913783" cy="330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616296" y="-2695078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SOAP Envelope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sp:txBody>
      <dsp:txXfrm rot="-5400000">
        <a:off x="3785616" y="187768"/>
        <a:ext cx="6677818" cy="964291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SMTP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TCP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JMS</a:t>
          </a: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i="0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WSDL or Web Service Definition Language</a:t>
          </a: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511929" y="-2695078"/>
          <a:ext cx="1277357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XML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URL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Multiple endpoints</a:t>
          </a:r>
        </a:p>
      </dsp:txBody>
      <dsp:txXfrm rot="-5400000">
        <a:off x="3785616" y="93590"/>
        <a:ext cx="6667629" cy="1152647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WADL or Web Application Description Language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RAML or RESTful API Modeling Language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Swagger or </a:t>
          </a:r>
          <a:r>
            <a:rPr lang="en-US" sz="2000" b="1" kern="1200" dirty="0" err="1">
              <a:solidFill>
                <a:schemeClr val="tx2"/>
              </a:solidFill>
              <a:latin typeface="Roboto" pitchFamily="2" charset="0"/>
              <a:ea typeface="Roboto" pitchFamily="2" charset="0"/>
            </a:rPr>
            <a:t>OpenAPI</a:t>
          </a:r>
          <a:endParaRPr lang="en-US" sz="20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8DC1-5989-4BA7-8B0D-A354F9C7079F}">
      <dsp:nvSpPr>
        <dsp:cNvPr id="0" name=""/>
        <dsp:cNvSpPr/>
      </dsp:nvSpPr>
      <dsp:spPr>
        <a:xfrm rot="5400000">
          <a:off x="6511929" y="-2695078"/>
          <a:ext cx="1277357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JSON-like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Single endpoint</a:t>
          </a:r>
        </a:p>
      </dsp:txBody>
      <dsp:txXfrm rot="-5400000">
        <a:off x="3785616" y="93590"/>
        <a:ext cx="6667629" cy="1152647"/>
      </dsp:txXfrm>
    </dsp:sp>
    <dsp:sp modelId="{DDC7D05F-4947-4A88-8DA8-AA54E850210A}">
      <dsp:nvSpPr>
        <dsp:cNvPr id="0" name=""/>
        <dsp:cNvSpPr/>
      </dsp:nvSpPr>
      <dsp:spPr>
        <a:xfrm>
          <a:off x="0" y="2023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Data Format</a:t>
          </a:r>
        </a:p>
      </dsp:txBody>
      <dsp:txXfrm>
        <a:off x="65207" y="67230"/>
        <a:ext cx="3655202" cy="1205365"/>
      </dsp:txXfrm>
    </dsp:sp>
    <dsp:sp modelId="{22EB6580-2C88-46A0-A4E1-03F80ECBEFF8}">
      <dsp:nvSpPr>
        <dsp:cNvPr id="0" name=""/>
        <dsp:cNvSpPr/>
      </dsp:nvSpPr>
      <dsp:spPr>
        <a:xfrm rot="5400000">
          <a:off x="6616296" y="-1292510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HTTP</a:t>
          </a:r>
          <a:endParaRPr lang="en-US" sz="1600" b="1" kern="1200" dirty="0">
            <a:solidFill>
              <a:schemeClr val="tx2"/>
            </a:solidFill>
            <a:latin typeface="Roboto" pitchFamily="2" charset="0"/>
            <a:ea typeface="Roboto" pitchFamily="2" charset="0"/>
          </a:endParaRPr>
        </a:p>
      </dsp:txBody>
      <dsp:txXfrm rot="-5400000">
        <a:off x="3785616" y="1590336"/>
        <a:ext cx="6677818" cy="964291"/>
      </dsp:txXfrm>
    </dsp:sp>
    <dsp:sp modelId="{2D1884E3-D59B-42F2-8C49-D2880B2D0DB9}">
      <dsp:nvSpPr>
        <dsp:cNvPr id="0" name=""/>
        <dsp:cNvSpPr/>
      </dsp:nvSpPr>
      <dsp:spPr>
        <a:xfrm>
          <a:off x="0" y="1404591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Communication</a:t>
          </a:r>
        </a:p>
      </dsp:txBody>
      <dsp:txXfrm>
        <a:off x="65207" y="1469798"/>
        <a:ext cx="3655202" cy="1205365"/>
      </dsp:txXfrm>
    </dsp:sp>
    <dsp:sp modelId="{491AF962-7735-4F0B-BA17-84A32AFDC01B}">
      <dsp:nvSpPr>
        <dsp:cNvPr id="0" name=""/>
        <dsp:cNvSpPr/>
      </dsp:nvSpPr>
      <dsp:spPr>
        <a:xfrm rot="5400000">
          <a:off x="6616296" y="110057"/>
          <a:ext cx="1068623" cy="6729984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SDL or Schema Definition Language</a:t>
          </a:r>
        </a:p>
      </dsp:txBody>
      <dsp:txXfrm rot="-5400000">
        <a:off x="3785616" y="2992903"/>
        <a:ext cx="6677818" cy="964291"/>
      </dsp:txXfrm>
    </dsp:sp>
    <dsp:sp modelId="{7A69847E-9502-461F-BA0B-52432C0A8C5C}">
      <dsp:nvSpPr>
        <dsp:cNvPr id="0" name=""/>
        <dsp:cNvSpPr/>
      </dsp:nvSpPr>
      <dsp:spPr>
        <a:xfrm>
          <a:off x="0" y="2807160"/>
          <a:ext cx="3785616" cy="1335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latin typeface="Roboto" pitchFamily="2" charset="0"/>
              <a:ea typeface="Roboto" pitchFamily="2" charset="0"/>
            </a:rPr>
            <a:t>Definition</a:t>
          </a:r>
        </a:p>
      </dsp:txBody>
      <dsp:txXfrm>
        <a:off x="65207" y="2872367"/>
        <a:ext cx="3655202" cy="12053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574F-F9A0-4D18-AEC9-EA59D15E5E0D}">
      <dsp:nvSpPr>
        <dsp:cNvPr id="0" name=""/>
        <dsp:cNvSpPr/>
      </dsp:nvSpPr>
      <dsp:spPr>
        <a:xfrm rot="5400000">
          <a:off x="4529722" y="-1809889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sp:txBody>
      <dsp:txXfrm rot="-5400000">
        <a:off x="2615183" y="144686"/>
        <a:ext cx="4609180" cy="740066"/>
      </dsp:txXfrm>
    </dsp:sp>
    <dsp:sp modelId="{69F8E5BB-DAE2-44F3-B646-24EA9CC3C7C7}">
      <dsp:nvSpPr>
        <dsp:cNvPr id="0" name=""/>
        <dsp:cNvSpPr/>
      </dsp:nvSpPr>
      <dsp:spPr>
        <a:xfrm>
          <a:off x="0" y="2131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C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reate</a:t>
          </a:r>
        </a:p>
      </dsp:txBody>
      <dsp:txXfrm>
        <a:off x="50045" y="52176"/>
        <a:ext cx="2515094" cy="925083"/>
      </dsp:txXfrm>
    </dsp:sp>
    <dsp:sp modelId="{1CDAE4F9-4E12-4742-AD00-C3A80F8F2831}">
      <dsp:nvSpPr>
        <dsp:cNvPr id="0" name=""/>
        <dsp:cNvSpPr/>
      </dsp:nvSpPr>
      <dsp:spPr>
        <a:xfrm rot="5400000">
          <a:off x="4529722" y="-733457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sp:txBody>
      <dsp:txXfrm rot="-5400000">
        <a:off x="2615183" y="1221118"/>
        <a:ext cx="4609180" cy="740066"/>
      </dsp:txXfrm>
    </dsp:sp>
    <dsp:sp modelId="{A5850673-2821-4402-89FC-541ECDA39D7B}">
      <dsp:nvSpPr>
        <dsp:cNvPr id="0" name=""/>
        <dsp:cNvSpPr/>
      </dsp:nvSpPr>
      <dsp:spPr>
        <a:xfrm>
          <a:off x="0" y="1078563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R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ead</a:t>
          </a:r>
        </a:p>
      </dsp:txBody>
      <dsp:txXfrm>
        <a:off x="50045" y="1128608"/>
        <a:ext cx="2515094" cy="925083"/>
      </dsp:txXfrm>
    </dsp:sp>
    <dsp:sp modelId="{C6074474-BA73-43C4-823F-BFA5671540CA}">
      <dsp:nvSpPr>
        <dsp:cNvPr id="0" name=""/>
        <dsp:cNvSpPr/>
      </dsp:nvSpPr>
      <dsp:spPr>
        <a:xfrm rot="5400000">
          <a:off x="4529722" y="342974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sp:txBody>
      <dsp:txXfrm rot="-5400000">
        <a:off x="2615183" y="2297549"/>
        <a:ext cx="4609180" cy="740066"/>
      </dsp:txXfrm>
    </dsp:sp>
    <dsp:sp modelId="{80E0C707-7A2C-4FBC-9359-86DD6191631E}">
      <dsp:nvSpPr>
        <dsp:cNvPr id="0" name=""/>
        <dsp:cNvSpPr/>
      </dsp:nvSpPr>
      <dsp:spPr>
        <a:xfrm>
          <a:off x="0" y="2154995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U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pdate</a:t>
          </a:r>
        </a:p>
      </dsp:txBody>
      <dsp:txXfrm>
        <a:off x="50045" y="2205040"/>
        <a:ext cx="2515094" cy="925083"/>
      </dsp:txXfrm>
    </dsp:sp>
    <dsp:sp modelId="{D862497E-B055-4A53-BFF9-C53B946324BA}">
      <dsp:nvSpPr>
        <dsp:cNvPr id="0" name=""/>
        <dsp:cNvSpPr/>
      </dsp:nvSpPr>
      <dsp:spPr>
        <a:xfrm rot="5400000">
          <a:off x="4529722" y="1419406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sp:txBody>
      <dsp:txXfrm rot="-5400000">
        <a:off x="2615183" y="3373981"/>
        <a:ext cx="4609180" cy="740066"/>
      </dsp:txXfrm>
    </dsp:sp>
    <dsp:sp modelId="{F1D2DD47-4CC5-4964-8325-9441626CD73A}">
      <dsp:nvSpPr>
        <dsp:cNvPr id="0" name=""/>
        <dsp:cNvSpPr/>
      </dsp:nvSpPr>
      <dsp:spPr>
        <a:xfrm>
          <a:off x="0" y="3231428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D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elete</a:t>
          </a:r>
        </a:p>
      </dsp:txBody>
      <dsp:txXfrm>
        <a:off x="50045" y="3281473"/>
        <a:ext cx="2515094" cy="9250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574F-F9A0-4D18-AEC9-EA59D15E5E0D}">
      <dsp:nvSpPr>
        <dsp:cNvPr id="0" name=""/>
        <dsp:cNvSpPr/>
      </dsp:nvSpPr>
      <dsp:spPr>
        <a:xfrm rot="5400000">
          <a:off x="4529722" y="-1809889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POST</a:t>
          </a:r>
        </a:p>
      </dsp:txBody>
      <dsp:txXfrm rot="-5400000">
        <a:off x="2615183" y="144686"/>
        <a:ext cx="4609180" cy="740066"/>
      </dsp:txXfrm>
    </dsp:sp>
    <dsp:sp modelId="{69F8E5BB-DAE2-44F3-B646-24EA9CC3C7C7}">
      <dsp:nvSpPr>
        <dsp:cNvPr id="0" name=""/>
        <dsp:cNvSpPr/>
      </dsp:nvSpPr>
      <dsp:spPr>
        <a:xfrm>
          <a:off x="0" y="2131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C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reate</a:t>
          </a:r>
        </a:p>
      </dsp:txBody>
      <dsp:txXfrm>
        <a:off x="50045" y="52176"/>
        <a:ext cx="2515094" cy="925083"/>
      </dsp:txXfrm>
    </dsp:sp>
    <dsp:sp modelId="{1CDAE4F9-4E12-4742-AD00-C3A80F8F2831}">
      <dsp:nvSpPr>
        <dsp:cNvPr id="0" name=""/>
        <dsp:cNvSpPr/>
      </dsp:nvSpPr>
      <dsp:spPr>
        <a:xfrm rot="5400000">
          <a:off x="4529722" y="-733457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GET</a:t>
          </a:r>
        </a:p>
      </dsp:txBody>
      <dsp:txXfrm rot="-5400000">
        <a:off x="2615183" y="1221118"/>
        <a:ext cx="4609180" cy="740066"/>
      </dsp:txXfrm>
    </dsp:sp>
    <dsp:sp modelId="{A5850673-2821-4402-89FC-541ECDA39D7B}">
      <dsp:nvSpPr>
        <dsp:cNvPr id="0" name=""/>
        <dsp:cNvSpPr/>
      </dsp:nvSpPr>
      <dsp:spPr>
        <a:xfrm>
          <a:off x="0" y="1078563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R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ead</a:t>
          </a:r>
        </a:p>
      </dsp:txBody>
      <dsp:txXfrm>
        <a:off x="50045" y="1128608"/>
        <a:ext cx="2515094" cy="925083"/>
      </dsp:txXfrm>
    </dsp:sp>
    <dsp:sp modelId="{C6074474-BA73-43C4-823F-BFA5671540CA}">
      <dsp:nvSpPr>
        <dsp:cNvPr id="0" name=""/>
        <dsp:cNvSpPr/>
      </dsp:nvSpPr>
      <dsp:spPr>
        <a:xfrm rot="5400000">
          <a:off x="4529722" y="342974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PUT</a:t>
          </a:r>
        </a:p>
      </dsp:txBody>
      <dsp:txXfrm rot="-5400000">
        <a:off x="2615183" y="2297549"/>
        <a:ext cx="4609180" cy="740066"/>
      </dsp:txXfrm>
    </dsp:sp>
    <dsp:sp modelId="{80E0C707-7A2C-4FBC-9359-86DD6191631E}">
      <dsp:nvSpPr>
        <dsp:cNvPr id="0" name=""/>
        <dsp:cNvSpPr/>
      </dsp:nvSpPr>
      <dsp:spPr>
        <a:xfrm>
          <a:off x="0" y="2154995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U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pdate</a:t>
          </a:r>
        </a:p>
      </dsp:txBody>
      <dsp:txXfrm>
        <a:off x="50045" y="2205040"/>
        <a:ext cx="2515094" cy="925083"/>
      </dsp:txXfrm>
    </dsp:sp>
    <dsp:sp modelId="{D862497E-B055-4A53-BFF9-C53B946324BA}">
      <dsp:nvSpPr>
        <dsp:cNvPr id="0" name=""/>
        <dsp:cNvSpPr/>
      </dsp:nvSpPr>
      <dsp:spPr>
        <a:xfrm rot="5400000">
          <a:off x="4529722" y="1419406"/>
          <a:ext cx="820138" cy="4649216"/>
        </a:xfrm>
        <a:prstGeom prst="round2SameRect">
          <a:avLst/>
        </a:prstGeom>
        <a:solidFill>
          <a:schemeClr val="accent3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200" b="1" kern="1200" dirty="0">
              <a:solidFill>
                <a:schemeClr val="tx2"/>
              </a:solidFill>
              <a:latin typeface="Roboto" pitchFamily="2" charset="0"/>
              <a:ea typeface="Roboto" pitchFamily="2" charset="0"/>
            </a:rPr>
            <a:t>DELETE</a:t>
          </a:r>
        </a:p>
      </dsp:txBody>
      <dsp:txXfrm rot="-5400000">
        <a:off x="2615183" y="3373981"/>
        <a:ext cx="4609180" cy="740066"/>
      </dsp:txXfrm>
    </dsp:sp>
    <dsp:sp modelId="{F1D2DD47-4CC5-4964-8325-9441626CD73A}">
      <dsp:nvSpPr>
        <dsp:cNvPr id="0" name=""/>
        <dsp:cNvSpPr/>
      </dsp:nvSpPr>
      <dsp:spPr>
        <a:xfrm>
          <a:off x="0" y="3231428"/>
          <a:ext cx="2615184" cy="10251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>
              <a:latin typeface="Roboto" pitchFamily="2" charset="0"/>
              <a:ea typeface="Roboto" pitchFamily="2" charset="0"/>
            </a:rPr>
            <a:t>D</a:t>
          </a:r>
          <a:r>
            <a:rPr lang="en-US" sz="4800" b="1" kern="1200" dirty="0">
              <a:latin typeface="Roboto" pitchFamily="2" charset="0"/>
              <a:ea typeface="Roboto" pitchFamily="2" charset="0"/>
            </a:rPr>
            <a:t>elete</a:t>
          </a:r>
        </a:p>
      </dsp:txBody>
      <dsp:txXfrm>
        <a:off x="50045" y="3281473"/>
        <a:ext cx="2515094" cy="92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E1DC-2C8F-494A-B9EF-6268C14A2A3D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2B7D5-4F8B-478C-9237-6F0737A3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7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0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7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3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55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6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4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9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17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75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85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16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7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85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7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9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6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1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9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5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4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16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30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13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0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61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9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09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8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16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6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30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3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53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13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4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34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7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22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170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4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2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8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05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9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65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395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667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7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95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42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25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82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178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431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9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1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355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8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40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05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68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65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651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7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190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103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223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634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333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26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24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849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45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311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0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92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47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39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35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25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471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986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39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04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1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1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3D8D-5D89-4DED-89D9-AEFF8768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04918E-246B-4964-AAD1-DADC5E7B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AF2E1-283D-4441-B79A-A774C9BD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30A867-12CC-4153-B5B8-17072AC0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9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13653-4248-4B2F-91BE-2B16A277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CDF3CED-B2E1-4CC8-AD0C-9B0FF44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60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12B868B-C82C-4633-AD78-039BA02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D0B99-97A1-48BB-BAD6-8D77659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71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0C8660-B478-441E-A4B6-58A3325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2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B13A31-5B52-421A-8BBF-CD9F9231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22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163CE9-00B6-4F07-BC3F-19D7318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9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182879-DFB6-42DF-BE0C-4A936A08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8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646AC-1F2C-4D31-8B2A-7F09B84D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A13AB-DD0A-46FD-A720-E88767CA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2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43847" cy="3292640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40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D33BCC0-3A80-40C1-9CE1-DFDF3D5BB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25" y="3341317"/>
            <a:ext cx="3244275" cy="2433206"/>
          </a:xfrm>
          <a:prstGeom prst="rect">
            <a:avLst/>
          </a:prstGeom>
          <a:ln>
            <a:noFill/>
          </a:ln>
          <a:effectLst>
            <a:outerShdw blurRad="152400" dist="38100" dir="5400000" algn="tl" rotWithShape="0">
              <a:srgbClr val="333333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47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02A92-81FE-42A5-9984-AC928916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442" cy="41448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D1DFAE-DBC1-4C3B-AC29-1C153D03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2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7683E2-E52E-49BB-9EF5-114C3AED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41744BE-5B68-482B-AF1E-FE2056A2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0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2B6FD-CB29-4568-804B-29F4307A64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68035A-C605-4794-9709-7E865FB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s7wmiS2mSXY" TargetMode="Externa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083" y="1095788"/>
            <a:ext cx="6405712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Zero to API Testing Hero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083" y="3483388"/>
            <a:ext cx="6687670" cy="1655762"/>
          </a:xfrm>
        </p:spPr>
        <p:txBody>
          <a:bodyPr anchor="t">
            <a:normAutofit/>
          </a:bodyPr>
          <a:lstStyle/>
          <a:p>
            <a:pPr algn="l"/>
            <a:r>
              <a:rPr lang="en-US" sz="3200" dirty="0"/>
              <a:t>Morning Session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spc="30"/>
              <a:t>Hilary Weaver-Robb  |  @g33klady  |  github.com/g33klady</a:t>
            </a:r>
            <a:endParaRPr lang="en-US" sz="1800" b="1" spc="30" dirty="0"/>
          </a:p>
        </p:txBody>
      </p:sp>
    </p:spTree>
    <p:extLst>
      <p:ext uri="{BB962C8B-B14F-4D97-AF65-F5344CB8AC3E}">
        <p14:creationId xmlns:p14="http://schemas.microsoft.com/office/powerpoint/2010/main" val="114658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vs Web Service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B01ADE-B969-4A30-9A6B-5FD405FE2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13036"/>
              </p:ext>
            </p:extLst>
          </p:nvPr>
        </p:nvGraphicFramePr>
        <p:xfrm>
          <a:off x="838200" y="1575105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10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57F976-6979-41BE-91D9-62EAF0684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2F175-F1A2-444C-930C-3C236EEFF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E533A8-9A6D-4190-8A39-380D18B18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7AC41B-EDB2-4EBA-A681-ED045873D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Failure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43A8-54AD-422D-97D8-A71F375C6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2796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Testing for (mostly) uncontrollable circumstances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404 Not Found Errors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500 Internal Server Error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Timeouts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Server Down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Database not responding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6561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E7EDC64-F1C1-45B9-9EA0-13C33810CC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736000"/>
              </p:ext>
            </p:extLst>
          </p:nvPr>
        </p:nvGraphicFramePr>
        <p:xfrm>
          <a:off x="622837" y="1658025"/>
          <a:ext cx="11073009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with no item Id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82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item that doesn’t exist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561068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with no item Id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769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How does the UI react when our API has these issues?</a:t>
            </a:r>
          </a:p>
          <a:p>
            <a:pPr>
              <a:spcBef>
                <a:spcPts val="600"/>
              </a:spcBef>
            </a:pPr>
            <a:r>
              <a:rPr lang="en-US" dirty="0"/>
              <a:t>What happens if a 3</a:t>
            </a:r>
            <a:r>
              <a:rPr lang="en-US" baseline="30000" dirty="0"/>
              <a:t>rd</a:t>
            </a:r>
            <a:r>
              <a:rPr lang="en-US" dirty="0"/>
              <a:t> Party API has these issues?</a:t>
            </a:r>
          </a:p>
          <a:p>
            <a:pPr>
              <a:spcBef>
                <a:spcPts val="600"/>
              </a:spcBef>
            </a:pPr>
            <a:r>
              <a:rPr lang="en-US" dirty="0"/>
              <a:t>Use Service Virtualization!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Hoverfly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WireMock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25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C64F1-DFA5-49C2-88A7-C993C9295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85516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Authentication vs. Authorization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8" name="Freeform 7"/>
          <p:cNvSpPr/>
          <p:nvPr/>
        </p:nvSpPr>
        <p:spPr>
          <a:xfrm>
            <a:off x="2212057" y="2631554"/>
            <a:ext cx="3588161" cy="3226691"/>
          </a:xfrm>
          <a:custGeom>
            <a:avLst/>
            <a:gdLst>
              <a:gd name="connsiteX0" fmla="*/ 0 w 3588161"/>
              <a:gd name="connsiteY0" fmla="*/ 322669 h 3226691"/>
              <a:gd name="connsiteX1" fmla="*/ 322669 w 3588161"/>
              <a:gd name="connsiteY1" fmla="*/ 0 h 3226691"/>
              <a:gd name="connsiteX2" fmla="*/ 3265492 w 3588161"/>
              <a:gd name="connsiteY2" fmla="*/ 0 h 3226691"/>
              <a:gd name="connsiteX3" fmla="*/ 3588161 w 3588161"/>
              <a:gd name="connsiteY3" fmla="*/ 322669 h 3226691"/>
              <a:gd name="connsiteX4" fmla="*/ 3588161 w 3588161"/>
              <a:gd name="connsiteY4" fmla="*/ 2904022 h 3226691"/>
              <a:gd name="connsiteX5" fmla="*/ 3265492 w 3588161"/>
              <a:gd name="connsiteY5" fmla="*/ 3226691 h 3226691"/>
              <a:gd name="connsiteX6" fmla="*/ 322669 w 3588161"/>
              <a:gd name="connsiteY6" fmla="*/ 3226691 h 3226691"/>
              <a:gd name="connsiteX7" fmla="*/ 0 w 3588161"/>
              <a:gd name="connsiteY7" fmla="*/ 2904022 h 3226691"/>
              <a:gd name="connsiteX8" fmla="*/ 0 w 3588161"/>
              <a:gd name="connsiteY8" fmla="*/ 322669 h 322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161" h="3226691">
                <a:moveTo>
                  <a:pt x="0" y="322669"/>
                </a:moveTo>
                <a:cubicBezTo>
                  <a:pt x="0" y="144464"/>
                  <a:pt x="144464" y="0"/>
                  <a:pt x="322669" y="0"/>
                </a:cubicBezTo>
                <a:lnTo>
                  <a:pt x="3265492" y="0"/>
                </a:lnTo>
                <a:cubicBezTo>
                  <a:pt x="3443697" y="0"/>
                  <a:pt x="3588161" y="144464"/>
                  <a:pt x="3588161" y="322669"/>
                </a:cubicBezTo>
                <a:lnTo>
                  <a:pt x="3588161" y="2904022"/>
                </a:lnTo>
                <a:cubicBezTo>
                  <a:pt x="3588161" y="3082227"/>
                  <a:pt x="3443697" y="3226691"/>
                  <a:pt x="3265492" y="3226691"/>
                </a:cubicBezTo>
                <a:lnTo>
                  <a:pt x="322669" y="3226691"/>
                </a:lnTo>
                <a:cubicBezTo>
                  <a:pt x="144464" y="3226691"/>
                  <a:pt x="0" y="3082227"/>
                  <a:pt x="0" y="2904022"/>
                </a:cubicBezTo>
                <a:lnTo>
                  <a:pt x="0" y="32266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10490" rIns="110490" bIns="2369174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b="1" kern="12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Authentication       (who they are)</a:t>
            </a:r>
          </a:p>
        </p:txBody>
      </p:sp>
      <p:sp>
        <p:nvSpPr>
          <p:cNvPr id="9" name="Freeform 8"/>
          <p:cNvSpPr/>
          <p:nvPr/>
        </p:nvSpPr>
        <p:spPr>
          <a:xfrm>
            <a:off x="2574603" y="3599561"/>
            <a:ext cx="2870529" cy="2097349"/>
          </a:xfrm>
          <a:custGeom>
            <a:avLst/>
            <a:gdLst>
              <a:gd name="connsiteX0" fmla="*/ 0 w 2870529"/>
              <a:gd name="connsiteY0" fmla="*/ 209735 h 2097349"/>
              <a:gd name="connsiteX1" fmla="*/ 209735 w 2870529"/>
              <a:gd name="connsiteY1" fmla="*/ 0 h 2097349"/>
              <a:gd name="connsiteX2" fmla="*/ 2660794 w 2870529"/>
              <a:gd name="connsiteY2" fmla="*/ 0 h 2097349"/>
              <a:gd name="connsiteX3" fmla="*/ 2870529 w 2870529"/>
              <a:gd name="connsiteY3" fmla="*/ 209735 h 2097349"/>
              <a:gd name="connsiteX4" fmla="*/ 2870529 w 2870529"/>
              <a:gd name="connsiteY4" fmla="*/ 1887614 h 2097349"/>
              <a:gd name="connsiteX5" fmla="*/ 2660794 w 2870529"/>
              <a:gd name="connsiteY5" fmla="*/ 2097349 h 2097349"/>
              <a:gd name="connsiteX6" fmla="*/ 209735 w 2870529"/>
              <a:gd name="connsiteY6" fmla="*/ 2097349 h 2097349"/>
              <a:gd name="connsiteX7" fmla="*/ 0 w 2870529"/>
              <a:gd name="connsiteY7" fmla="*/ 1887614 h 2097349"/>
              <a:gd name="connsiteX8" fmla="*/ 0 w 2870529"/>
              <a:gd name="connsiteY8" fmla="*/ 209735 h 209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0529" h="2097349">
                <a:moveTo>
                  <a:pt x="0" y="209735"/>
                </a:moveTo>
                <a:cubicBezTo>
                  <a:pt x="0" y="93902"/>
                  <a:pt x="93902" y="0"/>
                  <a:pt x="209735" y="0"/>
                </a:cubicBezTo>
                <a:lnTo>
                  <a:pt x="2660794" y="0"/>
                </a:lnTo>
                <a:cubicBezTo>
                  <a:pt x="2776627" y="0"/>
                  <a:pt x="2870529" y="93902"/>
                  <a:pt x="2870529" y="209735"/>
                </a:cubicBezTo>
                <a:lnTo>
                  <a:pt x="2870529" y="1887614"/>
                </a:lnTo>
                <a:cubicBezTo>
                  <a:pt x="2870529" y="2003447"/>
                  <a:pt x="2776627" y="2097349"/>
                  <a:pt x="2660794" y="2097349"/>
                </a:cubicBezTo>
                <a:lnTo>
                  <a:pt x="209735" y="2097349"/>
                </a:lnTo>
                <a:cubicBezTo>
                  <a:pt x="93902" y="2097349"/>
                  <a:pt x="0" y="2003447"/>
                  <a:pt x="0" y="1887614"/>
                </a:cubicBezTo>
                <a:lnTo>
                  <a:pt x="0" y="20973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869" tIns="130009" rIns="152869" bIns="1300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>
                <a:latin typeface="Roboto" pitchFamily="2" charset="0"/>
                <a:ea typeface="Roboto" pitchFamily="2" charset="0"/>
              </a:rPr>
              <a:t>Does the request have a valid token?</a:t>
            </a:r>
          </a:p>
        </p:txBody>
      </p:sp>
      <p:sp>
        <p:nvSpPr>
          <p:cNvPr id="10" name="Freeform 9"/>
          <p:cNvSpPr/>
          <p:nvPr/>
        </p:nvSpPr>
        <p:spPr>
          <a:xfrm>
            <a:off x="6149102" y="2631554"/>
            <a:ext cx="3588161" cy="3226691"/>
          </a:xfrm>
          <a:custGeom>
            <a:avLst/>
            <a:gdLst>
              <a:gd name="connsiteX0" fmla="*/ 0 w 3588161"/>
              <a:gd name="connsiteY0" fmla="*/ 322669 h 3226691"/>
              <a:gd name="connsiteX1" fmla="*/ 322669 w 3588161"/>
              <a:gd name="connsiteY1" fmla="*/ 0 h 3226691"/>
              <a:gd name="connsiteX2" fmla="*/ 3265492 w 3588161"/>
              <a:gd name="connsiteY2" fmla="*/ 0 h 3226691"/>
              <a:gd name="connsiteX3" fmla="*/ 3588161 w 3588161"/>
              <a:gd name="connsiteY3" fmla="*/ 322669 h 3226691"/>
              <a:gd name="connsiteX4" fmla="*/ 3588161 w 3588161"/>
              <a:gd name="connsiteY4" fmla="*/ 2904022 h 3226691"/>
              <a:gd name="connsiteX5" fmla="*/ 3265492 w 3588161"/>
              <a:gd name="connsiteY5" fmla="*/ 3226691 h 3226691"/>
              <a:gd name="connsiteX6" fmla="*/ 322669 w 3588161"/>
              <a:gd name="connsiteY6" fmla="*/ 3226691 h 3226691"/>
              <a:gd name="connsiteX7" fmla="*/ 0 w 3588161"/>
              <a:gd name="connsiteY7" fmla="*/ 2904022 h 3226691"/>
              <a:gd name="connsiteX8" fmla="*/ 0 w 3588161"/>
              <a:gd name="connsiteY8" fmla="*/ 322669 h 322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88161" h="3226691">
                <a:moveTo>
                  <a:pt x="0" y="322669"/>
                </a:moveTo>
                <a:cubicBezTo>
                  <a:pt x="0" y="144464"/>
                  <a:pt x="144464" y="0"/>
                  <a:pt x="322669" y="0"/>
                </a:cubicBezTo>
                <a:lnTo>
                  <a:pt x="3265492" y="0"/>
                </a:lnTo>
                <a:cubicBezTo>
                  <a:pt x="3443697" y="0"/>
                  <a:pt x="3588161" y="144464"/>
                  <a:pt x="3588161" y="322669"/>
                </a:cubicBezTo>
                <a:lnTo>
                  <a:pt x="3588161" y="2904022"/>
                </a:lnTo>
                <a:cubicBezTo>
                  <a:pt x="3588161" y="3082227"/>
                  <a:pt x="3443697" y="3226691"/>
                  <a:pt x="3265492" y="3226691"/>
                </a:cubicBezTo>
                <a:lnTo>
                  <a:pt x="322669" y="3226691"/>
                </a:lnTo>
                <a:cubicBezTo>
                  <a:pt x="144464" y="3226691"/>
                  <a:pt x="0" y="3082227"/>
                  <a:pt x="0" y="2904022"/>
                </a:cubicBezTo>
                <a:lnTo>
                  <a:pt x="0" y="32266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10490" rIns="110490" bIns="2369174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b="1" kern="12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Authorization       (what they can do)</a:t>
            </a:r>
          </a:p>
        </p:txBody>
      </p:sp>
      <p:sp>
        <p:nvSpPr>
          <p:cNvPr id="11" name="Freeform 10"/>
          <p:cNvSpPr/>
          <p:nvPr/>
        </p:nvSpPr>
        <p:spPr>
          <a:xfrm>
            <a:off x="6507918" y="3599561"/>
            <a:ext cx="2870529" cy="2097349"/>
          </a:xfrm>
          <a:custGeom>
            <a:avLst/>
            <a:gdLst>
              <a:gd name="connsiteX0" fmla="*/ 0 w 2870529"/>
              <a:gd name="connsiteY0" fmla="*/ 209735 h 2097349"/>
              <a:gd name="connsiteX1" fmla="*/ 209735 w 2870529"/>
              <a:gd name="connsiteY1" fmla="*/ 0 h 2097349"/>
              <a:gd name="connsiteX2" fmla="*/ 2660794 w 2870529"/>
              <a:gd name="connsiteY2" fmla="*/ 0 h 2097349"/>
              <a:gd name="connsiteX3" fmla="*/ 2870529 w 2870529"/>
              <a:gd name="connsiteY3" fmla="*/ 209735 h 2097349"/>
              <a:gd name="connsiteX4" fmla="*/ 2870529 w 2870529"/>
              <a:gd name="connsiteY4" fmla="*/ 1887614 h 2097349"/>
              <a:gd name="connsiteX5" fmla="*/ 2660794 w 2870529"/>
              <a:gd name="connsiteY5" fmla="*/ 2097349 h 2097349"/>
              <a:gd name="connsiteX6" fmla="*/ 209735 w 2870529"/>
              <a:gd name="connsiteY6" fmla="*/ 2097349 h 2097349"/>
              <a:gd name="connsiteX7" fmla="*/ 0 w 2870529"/>
              <a:gd name="connsiteY7" fmla="*/ 1887614 h 2097349"/>
              <a:gd name="connsiteX8" fmla="*/ 0 w 2870529"/>
              <a:gd name="connsiteY8" fmla="*/ 209735 h 209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0529" h="2097349">
                <a:moveTo>
                  <a:pt x="0" y="209735"/>
                </a:moveTo>
                <a:cubicBezTo>
                  <a:pt x="0" y="93902"/>
                  <a:pt x="93902" y="0"/>
                  <a:pt x="209735" y="0"/>
                </a:cubicBezTo>
                <a:lnTo>
                  <a:pt x="2660794" y="0"/>
                </a:lnTo>
                <a:cubicBezTo>
                  <a:pt x="2776627" y="0"/>
                  <a:pt x="2870529" y="93902"/>
                  <a:pt x="2870529" y="209735"/>
                </a:cubicBezTo>
                <a:lnTo>
                  <a:pt x="2870529" y="1887614"/>
                </a:lnTo>
                <a:cubicBezTo>
                  <a:pt x="2870529" y="2003447"/>
                  <a:pt x="2776627" y="2097349"/>
                  <a:pt x="2660794" y="2097349"/>
                </a:cubicBezTo>
                <a:lnTo>
                  <a:pt x="209735" y="2097349"/>
                </a:lnTo>
                <a:cubicBezTo>
                  <a:pt x="93902" y="2097349"/>
                  <a:pt x="0" y="2003447"/>
                  <a:pt x="0" y="1887614"/>
                </a:cubicBezTo>
                <a:lnTo>
                  <a:pt x="0" y="20973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869" tIns="130009" rIns="152869" bIns="1300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>
                <a:latin typeface="Roboto" pitchFamily="2" charset="0"/>
                <a:ea typeface="Roboto" pitchFamily="2" charset="0"/>
              </a:rPr>
              <a:t>Does the token allow access to this resource?</a:t>
            </a:r>
          </a:p>
        </p:txBody>
      </p:sp>
    </p:spTree>
    <p:extLst>
      <p:ext uri="{BB962C8B-B14F-4D97-AF65-F5344CB8AC3E}">
        <p14:creationId xmlns:p14="http://schemas.microsoft.com/office/powerpoint/2010/main" val="34085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Encryption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Use a proxy to see what the requests look like “over the wire”</a:t>
            </a:r>
          </a:p>
          <a:p>
            <a:pPr>
              <a:spcBef>
                <a:spcPts val="600"/>
              </a:spcBef>
            </a:pPr>
            <a:r>
              <a:rPr lang="en-US" dirty="0"/>
              <a:t>Fuzzing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Sending tons of malformed data and see where it breaks</a:t>
            </a:r>
          </a:p>
          <a:p>
            <a:pPr>
              <a:spcBef>
                <a:spcPts val="600"/>
              </a:spcBef>
            </a:pPr>
            <a:r>
              <a:rPr lang="en-US" dirty="0"/>
              <a:t>SQL Injection</a:t>
            </a:r>
          </a:p>
          <a:p>
            <a:pPr>
              <a:spcBef>
                <a:spcPts val="600"/>
              </a:spcBef>
            </a:pPr>
            <a:r>
              <a:rPr lang="en-US" dirty="0"/>
              <a:t>Cross-Site Scripting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58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Security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2A813-833C-4549-A51B-3ADD8704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1C6D9-81E3-4955-AAB9-0D02EC1E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94" y="2885520"/>
            <a:ext cx="7300900" cy="12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90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Exploratory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AC39F-3D64-4655-8B52-3536B2549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22768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“Exploratory Testing” is a style of testing in which we learn about the behavior of a system by designing a small test, executing it immediately, </a:t>
            </a:r>
            <a:r>
              <a:rPr lang="en-US" sz="2400" i="1" dirty="0"/>
              <a:t>using the information gleaned from the last test to inform the next</a:t>
            </a:r>
            <a:r>
              <a:rPr lang="en-US" sz="2400" dirty="0"/>
              <a:t>. </a:t>
            </a:r>
          </a:p>
          <a:p>
            <a:pPr marL="0" indent="0" algn="r">
              <a:buNone/>
            </a:pPr>
            <a:r>
              <a:rPr lang="en-US" sz="2400" dirty="0"/>
              <a:t>-Elisabeth Hendrickson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dirty="0"/>
              <a:t>Not scripted</a:t>
            </a:r>
          </a:p>
          <a:p>
            <a:pPr>
              <a:spcBef>
                <a:spcPts val="600"/>
              </a:spcBef>
            </a:pPr>
            <a:r>
              <a:rPr lang="en-US" dirty="0"/>
              <a:t>Not pre-planned</a:t>
            </a:r>
          </a:p>
          <a:p>
            <a:pPr>
              <a:spcBef>
                <a:spcPts val="600"/>
              </a:spcBef>
            </a:pPr>
            <a:r>
              <a:rPr lang="en-US" dirty="0"/>
              <a:t>Let the application lead you</a:t>
            </a:r>
          </a:p>
          <a:p>
            <a:pPr>
              <a:spcBef>
                <a:spcPts val="600"/>
              </a:spcBef>
            </a:pPr>
            <a:r>
              <a:rPr lang="en-US" dirty="0"/>
              <a:t>Use your past experience as heuristics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93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– Simple Object Access Protocol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403082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13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Apply the same principles as with a GUI interface</a:t>
            </a:r>
          </a:p>
          <a:p>
            <a:pPr>
              <a:spcBef>
                <a:spcPts val="600"/>
              </a:spcBef>
            </a:pPr>
            <a:r>
              <a:rPr lang="en-US" dirty="0"/>
              <a:t>Think about other uses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What else uses the API now?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What else could use the API in the future?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09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Testing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Explore the application!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 algn="ctr">
              <a:buNone/>
            </a:pPr>
            <a:r>
              <a:rPr lang="en-US" sz="4800" dirty="0"/>
              <a:t>Bugs = Prizes!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51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152C-CA0F-491D-895D-24904FDB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Stop Our App For Lunchtime!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A5F-86B8-43A0-A1CA-87D7CB8E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Close the browser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</a:t>
            </a:r>
          </a:p>
          <a:p>
            <a:pPr marL="0" indent="0" algn="ctr">
              <a:buNone/>
            </a:pP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BF596-16F5-440C-9CEF-E48749EA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2917E-BCF7-972B-A43E-C2300B4B0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16"/>
          <a:stretch/>
        </p:blipFill>
        <p:spPr>
          <a:xfrm>
            <a:off x="211014" y="4593036"/>
            <a:ext cx="11403043" cy="89507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3D11AE6-1E8A-2A45-629B-40DB5481C28C}"/>
              </a:ext>
            </a:extLst>
          </p:cNvPr>
          <p:cNvSpPr/>
          <p:nvPr/>
        </p:nvSpPr>
        <p:spPr>
          <a:xfrm>
            <a:off x="7268307" y="4071058"/>
            <a:ext cx="715107" cy="937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775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7DA752-3D3D-C051-1C8D-C2D2E4A9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6A547-910A-C547-EEBE-79A4A8DA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9042523-404E-3F83-DACA-1B019420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77" y="646967"/>
            <a:ext cx="6096000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4FB87-CCD7-D71A-9094-3B5EA458C361}"/>
              </a:ext>
            </a:extLst>
          </p:cNvPr>
          <p:cNvSpPr txBox="1"/>
          <p:nvPr/>
        </p:nvSpPr>
        <p:spPr>
          <a:xfrm>
            <a:off x="838200" y="2262554"/>
            <a:ext cx="42027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Enjoy lunch!</a:t>
            </a:r>
          </a:p>
        </p:txBody>
      </p:sp>
    </p:spTree>
    <p:extLst>
      <p:ext uri="{BB962C8B-B14F-4D97-AF65-F5344CB8AC3E}">
        <p14:creationId xmlns:p14="http://schemas.microsoft.com/office/powerpoint/2010/main" val="426094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Representational State Transfer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44913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306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– Graph Query Language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B903AD-3146-4661-B016-B84163BC0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789008"/>
              </p:ext>
            </p:extLst>
          </p:nvPr>
        </p:nvGraphicFramePr>
        <p:xfrm>
          <a:off x="838200" y="1690688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42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C7D05F-4947-4A88-8DA8-AA54E8502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D18DC1-5989-4BA7-8B0D-A354F9C70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884E3-D59B-42F2-8C49-D2880B2D0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EB6580-2C88-46A0-A4E1-03F80ECB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69847E-9502-461F-BA0B-52432C0A8C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1AF962-7735-4F0B-BA17-84A32AFDC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82" y="365125"/>
            <a:ext cx="7799218" cy="5596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24656"/>
            <a:ext cx="11425426" cy="85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5DB00-1018-4986-8F27-7B66EFB33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792" y="1880970"/>
            <a:ext cx="7109833" cy="24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REST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URL tells you what you’re working with and doing</a:t>
            </a:r>
          </a:p>
          <a:p>
            <a:pPr>
              <a:spcBef>
                <a:spcPts val="600"/>
              </a:spcBef>
            </a:pPr>
            <a:r>
              <a:rPr lang="en-US" dirty="0"/>
              <a:t>Messages can be lightweight (even just the URL!)</a:t>
            </a:r>
          </a:p>
          <a:p>
            <a:pPr>
              <a:spcBef>
                <a:spcPts val="600"/>
              </a:spcBef>
            </a:pPr>
            <a:r>
              <a:rPr lang="en-US" dirty="0"/>
              <a:t>WAY easier to test than SOAP services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87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946C-7F81-4244-9EC0-F4AE561E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C6913A-44BD-40F8-ABC2-97A1F1315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190511"/>
              </p:ext>
            </p:extLst>
          </p:nvPr>
        </p:nvGraphicFramePr>
        <p:xfrm>
          <a:off x="2135250" y="1299633"/>
          <a:ext cx="7264400" cy="425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60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Client-Server architecture using HTTP protocol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Client sends Request to Server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Server sends Response back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4960">
            <a:off x="1168110" y="3734275"/>
            <a:ext cx="2700222" cy="2356691"/>
          </a:xfrm>
          <a:prstGeom prst="rect">
            <a:avLst/>
          </a:prstGeom>
        </p:spPr>
      </p:pic>
      <p:pic>
        <p:nvPicPr>
          <p:cNvPr id="6" name="Picture 2" descr="http://www.cse.iitk.ac.in/users/dheeraj/cs425/fig.lec17/client_serv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761" y="2439537"/>
            <a:ext cx="5308972" cy="34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Why Test Web Services or APIs?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9DF6-F577-488A-8C88-6519D54D7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59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18240-FC6B-4658-93F1-B5458F63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799F93-C2D0-46B1-9518-7CBCD945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86329D-0EFA-4774-BA48-125900F0A7A9}"/>
              </a:ext>
            </a:extLst>
          </p:cNvPr>
          <p:cNvSpPr/>
          <p:nvPr/>
        </p:nvSpPr>
        <p:spPr>
          <a:xfrm>
            <a:off x="237319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HTML &amp;</a:t>
            </a:r>
          </a:p>
          <a:p>
            <a:pPr algn="ctr"/>
            <a:r>
              <a:rPr lang="en-US" sz="3200" dirty="0"/>
              <a:t>CSS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6CDCD-935F-42DA-B873-E8798A8B801B}"/>
              </a:ext>
            </a:extLst>
          </p:cNvPr>
          <p:cNvSpPr/>
          <p:nvPr/>
        </p:nvSpPr>
        <p:spPr>
          <a:xfrm>
            <a:off x="6602960" y="2286000"/>
            <a:ext cx="3040912" cy="30621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1607A-A0EC-4DE2-B4AE-E4D01CB9BAE5}"/>
              </a:ext>
            </a:extLst>
          </p:cNvPr>
          <p:cNvSpPr/>
          <p:nvPr/>
        </p:nvSpPr>
        <p:spPr>
          <a:xfrm>
            <a:off x="2652682" y="2286000"/>
            <a:ext cx="3040912" cy="3062176"/>
          </a:xfrm>
          <a:prstGeom prst="ellipse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JavaScript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08EF1F-602D-48A3-924C-47EDDFB6ACD5}"/>
              </a:ext>
            </a:extLst>
          </p:cNvPr>
          <p:cNvSpPr/>
          <p:nvPr/>
        </p:nvSpPr>
        <p:spPr>
          <a:xfrm>
            <a:off x="8913769" y="2286000"/>
            <a:ext cx="3040912" cy="3062176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Backend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7A6327B-FDF0-4EC2-A4F9-CE3A432CDFD5}"/>
              </a:ext>
            </a:extLst>
          </p:cNvPr>
          <p:cNvSpPr/>
          <p:nvPr/>
        </p:nvSpPr>
        <p:spPr>
          <a:xfrm rot="10800000">
            <a:off x="5805376" y="2286000"/>
            <a:ext cx="1127051" cy="306217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4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969D-EDD8-B5BB-8AB8-B9DE72BC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498D7-83CB-718C-FAAD-29FE533CE641}"/>
              </a:ext>
            </a:extLst>
          </p:cNvPr>
          <p:cNvSpPr txBox="1"/>
          <p:nvPr/>
        </p:nvSpPr>
        <p:spPr>
          <a:xfrm>
            <a:off x="973777" y="1894114"/>
            <a:ext cx="4700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/>
                <a:ea typeface="Roboto" panose="02000000000000000000" pitchFamily="2" charset="0"/>
              </a:rPr>
              <a:t>Hilary Weaver-Robb</a:t>
            </a:r>
          </a:p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Sr. Quality Automation Engineer, Xbox Studios Quality</a:t>
            </a:r>
          </a:p>
        </p:txBody>
      </p:sp>
      <p:pic>
        <p:nvPicPr>
          <p:cNvPr id="1028" name="Picture 4" descr="Microsoft Flight Simulator - Wikipedia">
            <a:extLst>
              <a:ext uri="{FF2B5EF4-FFF2-40B4-BE49-F238E27FC236}">
                <a16:creationId xmlns:a16="http://schemas.microsoft.com/office/drawing/2014/main" id="{8E58EEB8-4965-A7C7-0319-E2F273C3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52" y="4105771"/>
            <a:ext cx="2980142" cy="156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megaphone&#10;&#10;Description automatically generated with low confidence">
            <a:extLst>
              <a:ext uri="{FF2B5EF4-FFF2-40B4-BE49-F238E27FC236}">
                <a16:creationId xmlns:a16="http://schemas.microsoft.com/office/drawing/2014/main" id="{D6B47DB0-1C1A-4AE0-24E7-30A4957B3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6" y="2817444"/>
            <a:ext cx="2980142" cy="2980142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E0BB8D4-F431-49F5-D143-9E2B735B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7852" y="6152802"/>
            <a:ext cx="8243047" cy="365125"/>
          </a:xfrm>
        </p:spPr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pic>
        <p:nvPicPr>
          <p:cNvPr id="1030" name="Picture 6" descr="Xbox Logo PNG Transparent – Brands Logos">
            <a:extLst>
              <a:ext uri="{FF2B5EF4-FFF2-40B4-BE49-F238E27FC236}">
                <a16:creationId xmlns:a16="http://schemas.microsoft.com/office/drawing/2014/main" id="{85161F68-7B47-F9A5-D0B2-FFB1FCE2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46" y="2902175"/>
            <a:ext cx="3218636" cy="9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4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18240-FC6B-4658-93F1-B5458F63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E5453-0F9F-44C7-9178-24A66A020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86329D-0EFA-4774-BA48-125900F0A7A9}"/>
              </a:ext>
            </a:extLst>
          </p:cNvPr>
          <p:cNvSpPr/>
          <p:nvPr/>
        </p:nvSpPr>
        <p:spPr>
          <a:xfrm>
            <a:off x="2365671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Someone else’s code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76CDCD-935F-42DA-B873-E8798A8B801B}"/>
              </a:ext>
            </a:extLst>
          </p:cNvPr>
          <p:cNvSpPr/>
          <p:nvPr/>
        </p:nvSpPr>
        <p:spPr>
          <a:xfrm>
            <a:off x="6602960" y="2286000"/>
            <a:ext cx="3040912" cy="306217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08EF1F-602D-48A3-924C-47EDDFB6ACD5}"/>
              </a:ext>
            </a:extLst>
          </p:cNvPr>
          <p:cNvSpPr/>
          <p:nvPr/>
        </p:nvSpPr>
        <p:spPr>
          <a:xfrm>
            <a:off x="8913769" y="2286000"/>
            <a:ext cx="3040912" cy="3062176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Backend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7A6327B-FDF0-4EC2-A4F9-CE3A432CDFD5}"/>
              </a:ext>
            </a:extLst>
          </p:cNvPr>
          <p:cNvSpPr/>
          <p:nvPr/>
        </p:nvSpPr>
        <p:spPr>
          <a:xfrm rot="10800000">
            <a:off x="5805376" y="2286000"/>
            <a:ext cx="1127051" cy="306217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2C7B00-CD08-4493-8655-02800194D0B3}"/>
              </a:ext>
            </a:extLst>
          </p:cNvPr>
          <p:cNvSpPr/>
          <p:nvPr/>
        </p:nvSpPr>
        <p:spPr>
          <a:xfrm>
            <a:off x="2365671" y="2286000"/>
            <a:ext cx="3040912" cy="30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API Client</a:t>
            </a:r>
          </a:p>
        </p:txBody>
      </p:sp>
      <p:pic>
        <p:nvPicPr>
          <p:cNvPr id="17" name="Picture 2" descr="https://addons.cdn.mozilla.net/user-media/addon_icons/0/722-64.png?modified=mcrushed">
            <a:extLst>
              <a:ext uri="{FF2B5EF4-FFF2-40B4-BE49-F238E27FC236}">
                <a16:creationId xmlns:a16="http://schemas.microsoft.com/office/drawing/2014/main" id="{2FA295A0-5DEF-4AB8-BAF3-ED5CF7799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13" y="2960635"/>
            <a:ext cx="1912089" cy="19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Web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Usually complete before UI is even started</a:t>
            </a:r>
          </a:p>
          <a:p>
            <a:pPr>
              <a:spcBef>
                <a:spcPts val="600"/>
              </a:spcBef>
            </a:pPr>
            <a:r>
              <a:rPr lang="en-US" dirty="0"/>
              <a:t>Not everyone wants to use the UI!</a:t>
            </a:r>
          </a:p>
          <a:p>
            <a:pPr>
              <a:spcBef>
                <a:spcPts val="600"/>
              </a:spcBef>
            </a:pPr>
            <a:r>
              <a:rPr lang="en-US" dirty="0"/>
              <a:t>Validate the ductwork</a:t>
            </a:r>
          </a:p>
          <a:p>
            <a:pPr>
              <a:spcBef>
                <a:spcPts val="600"/>
              </a:spcBef>
            </a:pPr>
            <a:r>
              <a:rPr lang="en-US" dirty="0"/>
              <a:t>UI can pull in multiple Web services</a:t>
            </a:r>
          </a:p>
          <a:p>
            <a:pPr>
              <a:spcBef>
                <a:spcPts val="600"/>
              </a:spcBef>
            </a:pPr>
            <a:r>
              <a:rPr lang="en-US" dirty="0"/>
              <a:t>Because it’s code!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915150" y="2286000"/>
            <a:ext cx="4777000" cy="3292774"/>
            <a:chOff x="7110455" y="2260697"/>
            <a:chExt cx="4002741" cy="2568389"/>
          </a:xfrm>
        </p:grpSpPr>
        <p:sp>
          <p:nvSpPr>
            <p:cNvPr id="6" name="Isosceles Triangle 5"/>
            <p:cNvSpPr/>
            <p:nvPr/>
          </p:nvSpPr>
          <p:spPr>
            <a:xfrm>
              <a:off x="7110455" y="2260697"/>
              <a:ext cx="4002741" cy="2568389"/>
            </a:xfrm>
            <a:prstGeom prst="triangle">
              <a:avLst/>
            </a:prstGeom>
            <a:gradFill flip="none" rotWithShape="1">
              <a:gsLst>
                <a:gs pos="0">
                  <a:srgbClr val="69D1FF"/>
                </a:gs>
                <a:gs pos="34000">
                  <a:srgbClr val="C9EDFF"/>
                </a:gs>
                <a:gs pos="26000">
                  <a:schemeClr val="accent1">
                    <a:tint val="37000"/>
                    <a:satMod val="300000"/>
                  </a:schemeClr>
                </a:gs>
                <a:gs pos="83000">
                  <a:srgbClr val="FFFFFF"/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8454392" y="3121943"/>
              <a:ext cx="1318583" cy="4074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>
              <a:off x="7652264" y="4125468"/>
              <a:ext cx="2919126" cy="0"/>
            </a:xfrm>
            <a:prstGeom prst="line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8682760" y="4301392"/>
              <a:ext cx="1279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Unit Tests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09223" y="3480829"/>
              <a:ext cx="200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Integration Tests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44394" y="2737605"/>
              <a:ext cx="1156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Century Gothic" panose="020B0502020202020204"/>
                </a:rPr>
                <a:t>UI Tests</a:t>
              </a:r>
            </a:p>
          </p:txBody>
        </p:sp>
      </p:grp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564386" y="3350751"/>
            <a:ext cx="1387097" cy="58163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0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HTTP Response Codes and How They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2F6F8-6890-4E4F-88F9-DA5C3C5E4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758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 if HTTP request is successful or not</a:t>
            </a:r>
          </a:p>
          <a:p>
            <a:pPr lvl="1"/>
            <a:r>
              <a:rPr lang="en-US" dirty="0"/>
              <a:t>Informational (100s)</a:t>
            </a:r>
          </a:p>
          <a:p>
            <a:pPr lvl="1"/>
            <a:r>
              <a:rPr lang="en-US" dirty="0"/>
              <a:t>Successful (200s)</a:t>
            </a:r>
          </a:p>
          <a:p>
            <a:pPr lvl="1"/>
            <a:r>
              <a:rPr lang="en-US" dirty="0"/>
              <a:t>Redirects (300s)</a:t>
            </a:r>
          </a:p>
          <a:p>
            <a:pPr lvl="1"/>
            <a:r>
              <a:rPr lang="en-US" dirty="0"/>
              <a:t>Client Errors (400s)</a:t>
            </a:r>
          </a:p>
          <a:p>
            <a:pPr lvl="1"/>
            <a:r>
              <a:rPr lang="en-US" dirty="0"/>
              <a:t>Server Errors (500s)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464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Successful Codes (200s)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200 OK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201 Created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204 No Content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B973B-D64C-469B-8F22-84932AC3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9846"/>
            <a:ext cx="57188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Redirection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303 See Other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307 Temporary Redirect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CED3-CA74-4F2A-8724-5B7E711F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8681"/>
            <a:ext cx="5715000" cy="4568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EEEA8-F614-4973-A2A7-E5037E41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8681"/>
            <a:ext cx="5715000" cy="45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Client Error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400 Bad Request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401 Unauthorized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403 Forbidden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404 Not Found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408 Request Timed Out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2C288-8C1F-42CB-A7EC-D26AF9CF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4978D-324A-4E8E-A349-AAB4E602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87038"/>
            <a:ext cx="5715000" cy="4568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384E5E-271F-4EFF-9B0C-E344F39B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1591"/>
            <a:ext cx="5715000" cy="4568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B30440-3FA4-4B1A-B6C0-A130A10A0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87038"/>
            <a:ext cx="5715000" cy="45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HTTP Response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Server Error Codes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500 Internal Server Error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503 Service Unavailable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12122-AE17-4891-87AF-C72BFA13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3EDDD-B00F-4DF8-9933-06CEE783B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1591"/>
            <a:ext cx="5715000" cy="45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How Can We Test Web Services?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9B2D-2D46-400B-BB88-B2C97A2CD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577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Tests Can We Perform?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57"/>
            <a:ext cx="10515600" cy="4144869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Smoke tests</a:t>
            </a:r>
          </a:p>
          <a:p>
            <a:pPr>
              <a:spcBef>
                <a:spcPts val="600"/>
              </a:spcBef>
            </a:pPr>
            <a:r>
              <a:rPr lang="en-US" dirty="0"/>
              <a:t>CRUD tests</a:t>
            </a:r>
          </a:p>
          <a:p>
            <a:pPr>
              <a:spcBef>
                <a:spcPts val="600"/>
              </a:spcBef>
            </a:pPr>
            <a:r>
              <a:rPr lang="en-US" dirty="0"/>
              <a:t>Boundary</a:t>
            </a:r>
          </a:p>
          <a:p>
            <a:pPr>
              <a:spcBef>
                <a:spcPts val="600"/>
              </a:spcBef>
            </a:pPr>
            <a:r>
              <a:rPr lang="en-US" dirty="0"/>
              <a:t>Required Fields</a:t>
            </a:r>
          </a:p>
          <a:p>
            <a:pPr>
              <a:spcBef>
                <a:spcPts val="600"/>
              </a:spcBef>
            </a:pPr>
            <a:r>
              <a:rPr lang="en-US" dirty="0"/>
              <a:t>Field Type</a:t>
            </a:r>
          </a:p>
          <a:p>
            <a:pPr>
              <a:spcBef>
                <a:spcPts val="600"/>
              </a:spcBef>
            </a:pPr>
            <a:r>
              <a:rPr lang="en-US" dirty="0"/>
              <a:t>Error Conditions</a:t>
            </a:r>
          </a:p>
          <a:p>
            <a:pPr>
              <a:spcBef>
                <a:spcPts val="600"/>
              </a:spcBef>
            </a:pPr>
            <a:r>
              <a:rPr lang="en-US" dirty="0"/>
              <a:t>Security</a:t>
            </a:r>
          </a:p>
          <a:p>
            <a:pPr>
              <a:spcBef>
                <a:spcPts val="600"/>
              </a:spcBef>
            </a:pPr>
            <a:r>
              <a:rPr lang="en-US" dirty="0"/>
              <a:t>Performance</a:t>
            </a:r>
          </a:p>
          <a:p>
            <a:pPr>
              <a:spcBef>
                <a:spcPts val="600"/>
              </a:spcBef>
            </a:pPr>
            <a:r>
              <a:rPr lang="en-US" dirty="0"/>
              <a:t>Contract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475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7D8D-DC39-29BF-152D-FAFBB2DA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Schedule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F34F-10DE-221E-BF5F-FB92D5CB6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Learn about APIs</a:t>
            </a:r>
          </a:p>
          <a:p>
            <a:pPr lvl="1"/>
            <a:r>
              <a:rPr lang="en-US" dirty="0"/>
              <a:t>Learn about the API we’ll be testing today</a:t>
            </a:r>
          </a:p>
          <a:p>
            <a:pPr lvl="1"/>
            <a:r>
              <a:rPr lang="en-US" dirty="0"/>
              <a:t>Start testing the API with Postman</a:t>
            </a:r>
          </a:p>
          <a:p>
            <a:r>
              <a:rPr lang="en-US" dirty="0"/>
              <a:t>Afternoon</a:t>
            </a:r>
          </a:p>
          <a:p>
            <a:pPr lvl="1"/>
            <a:r>
              <a:rPr lang="en-US" dirty="0"/>
              <a:t>Plan and prioritize API automation</a:t>
            </a:r>
          </a:p>
          <a:p>
            <a:pPr lvl="1"/>
            <a:r>
              <a:rPr lang="en-US" dirty="0"/>
              <a:t>Write a bunch of automated tests</a:t>
            </a:r>
          </a:p>
          <a:p>
            <a:pPr lvl="1"/>
            <a:r>
              <a:rPr lang="en-US" dirty="0"/>
              <a:t>If time, refactor our code to make it more maintainable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FA427-325A-9DAA-1CB1-8FDBE91C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Test Web 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Manual Testing Tools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Postman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Fiddler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Advanced REST Client</a:t>
            </a:r>
          </a:p>
          <a:p>
            <a:pPr lvl="1">
              <a:spcBef>
                <a:spcPts val="600"/>
              </a:spcBef>
            </a:pPr>
            <a:r>
              <a:rPr lang="en-US" sz="2000" dirty="0" err="1"/>
              <a:t>ReadyAPI</a:t>
            </a:r>
            <a:r>
              <a:rPr lang="en-US" sz="2000" dirty="0"/>
              <a:t> (</a:t>
            </a:r>
            <a:r>
              <a:rPr lang="en-US" sz="2000" dirty="0" err="1"/>
              <a:t>SoapUI</a:t>
            </a:r>
            <a:r>
              <a:rPr lang="en-US" sz="2000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Swagger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Insomnia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2400" dirty="0"/>
              <a:t>Automation Tools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Postman</a:t>
            </a:r>
          </a:p>
          <a:p>
            <a:pPr lvl="1">
              <a:spcBef>
                <a:spcPts val="600"/>
              </a:spcBef>
            </a:pPr>
            <a:r>
              <a:rPr lang="en-US" sz="2000" dirty="0" err="1"/>
              <a:t>ReadyAPI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Most unit testing frameworks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3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Load it up!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E913-76F8-4740-9A86-F234A4CF2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BA17C-E100-4942-A6AB-09153EA2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365125"/>
            <a:ext cx="3732147" cy="30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0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152C-CA0F-491D-895D-24904FDB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Our App Running!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A5F-86B8-43A0-A1CA-87D7CB8E6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977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 the .SLN file in Visual Studio then click the Run button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BF596-16F5-440C-9CEF-E48749EA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3B472-5ACF-26C1-1B59-63F96710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8" y="4376605"/>
            <a:ext cx="11689545" cy="714598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F8BADE4A-6745-B9DA-3575-03C295AEA511}"/>
              </a:ext>
            </a:extLst>
          </p:cNvPr>
          <p:cNvSpPr/>
          <p:nvPr/>
        </p:nvSpPr>
        <p:spPr>
          <a:xfrm>
            <a:off x="5193323" y="3823378"/>
            <a:ext cx="691662" cy="901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0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What to Test?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2D3F6-18E8-4385-948F-668BCDF01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7685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1398" cy="414486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Documentation</a:t>
            </a:r>
          </a:p>
          <a:p>
            <a:pPr>
              <a:spcBef>
                <a:spcPts val="600"/>
              </a:spcBef>
            </a:pPr>
            <a:r>
              <a:rPr lang="en-US" dirty="0"/>
              <a:t>Swagger/</a:t>
            </a:r>
            <a:r>
              <a:rPr lang="en-US" dirty="0" err="1"/>
              <a:t>OpenAPI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WADL/WSDL</a:t>
            </a:r>
          </a:p>
          <a:p>
            <a:pPr>
              <a:spcBef>
                <a:spcPts val="600"/>
              </a:spcBef>
            </a:pPr>
            <a:r>
              <a:rPr lang="en-US" dirty="0"/>
              <a:t>RAML (RESTful API Modeling Language)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32" y="1791511"/>
            <a:ext cx="5086800" cy="3852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11" y="1213641"/>
            <a:ext cx="3852136" cy="4781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8544"/>
            <a:ext cx="5631988" cy="406091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99598" y="2319687"/>
            <a:ext cx="5489770" cy="2486290"/>
            <a:chOff x="10028903" y="3085105"/>
            <a:chExt cx="10697497" cy="42377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b="51653"/>
            <a:stretch/>
          </p:blipFill>
          <p:spPr>
            <a:xfrm>
              <a:off x="10028903" y="3085105"/>
              <a:ext cx="10697497" cy="423772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0248900" y="3352800"/>
              <a:ext cx="2228850" cy="819150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DIN Condensed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44200" y="5524500"/>
              <a:ext cx="2228850" cy="819150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DIN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https://localhost:44367/swagger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EE262-3C9C-4C9A-AD47-1A2E176C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7" y="3410477"/>
            <a:ext cx="3090145" cy="116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2BF1D-D77C-4DEF-80F5-BFCCC4CF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481" y="2486649"/>
            <a:ext cx="6657262" cy="3399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54186A-0CE6-4A0B-B5C7-E5AC39D74334}"/>
              </a:ext>
            </a:extLst>
          </p:cNvPr>
          <p:cNvCxnSpPr/>
          <p:nvPr/>
        </p:nvCxnSpPr>
        <p:spPr>
          <a:xfrm flipH="1">
            <a:off x="6235700" y="3262141"/>
            <a:ext cx="2209800" cy="6604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Figure Out What to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Check out the code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Controllers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Models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3623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How is The UI Using The 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B60CE-4D99-4BBC-9F37-C55B1ABD6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8863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https://localhost:44367</a:t>
            </a:r>
          </a:p>
          <a:p>
            <a:pPr algn="ctr"/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5D5A9-1EC8-4F83-8495-95E20138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987422"/>
            <a:ext cx="11269985" cy="12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AF7153-32C3-476E-B35F-72DD14350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0ACD2-C218-4CC6-A942-E76E41569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" r="14222"/>
          <a:stretch/>
        </p:blipFill>
        <p:spPr>
          <a:xfrm>
            <a:off x="469900" y="2259582"/>
            <a:ext cx="11205965" cy="1652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B40EE-2D2A-4E9E-9185-5AE3A18251E2}"/>
              </a:ext>
            </a:extLst>
          </p:cNvPr>
          <p:cNvCxnSpPr>
            <a:cxnSpLocks/>
          </p:cNvCxnSpPr>
          <p:nvPr/>
        </p:nvCxnSpPr>
        <p:spPr>
          <a:xfrm flipH="1" flipV="1">
            <a:off x="5236463" y="2678026"/>
            <a:ext cx="1295400" cy="137271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52AE2C-6BDF-47CD-9E3B-2C65DBDC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20" y="2259582"/>
            <a:ext cx="11275560" cy="23965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BCF895-B9EA-49F2-B42A-E1CC4438E64C}"/>
              </a:ext>
            </a:extLst>
          </p:cNvPr>
          <p:cNvGrpSpPr/>
          <p:nvPr/>
        </p:nvGrpSpPr>
        <p:grpSpPr>
          <a:xfrm>
            <a:off x="516135" y="2285438"/>
            <a:ext cx="11263880" cy="3303018"/>
            <a:chOff x="469900" y="2247847"/>
            <a:chExt cx="11263880" cy="33030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000434-A0AF-416C-889D-E8A9D8C5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44" y="2247847"/>
              <a:ext cx="11232936" cy="33030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97956F-1B53-4F65-ABC5-58FE39D09E39}"/>
                </a:ext>
              </a:extLst>
            </p:cNvPr>
            <p:cNvSpPr/>
            <p:nvPr/>
          </p:nvSpPr>
          <p:spPr>
            <a:xfrm>
              <a:off x="469900" y="4656180"/>
              <a:ext cx="11205965" cy="7202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8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Preparation</a:t>
            </a:r>
          </a:p>
          <a:p>
            <a:pPr fontAlgn="base"/>
            <a:r>
              <a:rPr lang="en-US" dirty="0"/>
              <a:t>Define web services and APIs</a:t>
            </a:r>
          </a:p>
          <a:p>
            <a:pPr fontAlgn="base"/>
            <a:r>
              <a:rPr lang="en-US" dirty="0"/>
              <a:t>Why web services and APIs are important to test</a:t>
            </a:r>
          </a:p>
          <a:p>
            <a:pPr fontAlgn="base"/>
            <a:r>
              <a:rPr lang="en-US" dirty="0"/>
              <a:t>HTTP Response Codes &amp; how they fit in to your testing</a:t>
            </a:r>
          </a:p>
          <a:p>
            <a:pPr fontAlgn="base"/>
            <a:r>
              <a:rPr lang="en-US" dirty="0"/>
              <a:t>API documentation</a:t>
            </a:r>
          </a:p>
          <a:p>
            <a:pPr fontAlgn="base"/>
            <a:r>
              <a:rPr lang="en-US" dirty="0"/>
              <a:t>Finding the API calls your UI is making with Dev Tools</a:t>
            </a:r>
          </a:p>
          <a:p>
            <a:pPr fontAlgn="base"/>
            <a:r>
              <a:rPr lang="en-US" dirty="0"/>
              <a:t>How familiar UI tests translate to API tests</a:t>
            </a:r>
          </a:p>
          <a:p>
            <a:pPr fontAlgn="base"/>
            <a:r>
              <a:rPr lang="en-US" dirty="0"/>
              <a:t>Using Postman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73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E02444-43E7-458E-A333-37588ED9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8" y="2215356"/>
            <a:ext cx="10395904" cy="3271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8DDD-C8C4-4AF7-8096-1B025EB2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6616700" y="3213100"/>
            <a:ext cx="4127499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7063920" y="3687744"/>
            <a:ext cx="70662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D8334-8A8D-4553-8B60-297E3EA335A2}"/>
              </a:ext>
            </a:extLst>
          </p:cNvPr>
          <p:cNvSpPr/>
          <p:nvPr/>
        </p:nvSpPr>
        <p:spPr>
          <a:xfrm>
            <a:off x="6497844" y="4109216"/>
            <a:ext cx="194765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BFCBB3-4807-4F4E-BC54-937EAAF5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5" t="32108" b="43628"/>
          <a:stretch/>
        </p:blipFill>
        <p:spPr>
          <a:xfrm>
            <a:off x="2741474" y="2582963"/>
            <a:ext cx="6285377" cy="241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80A5-D50D-4925-8FB8-9986CFED3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4203700" y="3823466"/>
            <a:ext cx="4127499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30547-7834-4C8E-9DE7-08AF1B4F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0" y="1523010"/>
            <a:ext cx="8414639" cy="432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2086677" y="2808150"/>
            <a:ext cx="1943100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2086677" y="4049850"/>
            <a:ext cx="2882899" cy="9385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09D7A-5AC4-42C1-ABA4-C87878518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3"/>
          <a:stretch/>
        </p:blipFill>
        <p:spPr>
          <a:xfrm>
            <a:off x="617728" y="2084832"/>
            <a:ext cx="10509338" cy="2688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EE41-3F5D-4DDD-8638-D3E9CF2D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1422400" y="2810190"/>
            <a:ext cx="8978900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1701801" y="3255654"/>
            <a:ext cx="3517899" cy="1343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414DF-4630-4DD0-925E-9AEE55DD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7" y="2175668"/>
            <a:ext cx="10515586" cy="3031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0EF227-0EE4-4D6A-BD8E-DCDC6DFC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BC097-4D6D-4CC5-A1BE-0DAD75BA4A4E}"/>
              </a:ext>
            </a:extLst>
          </p:cNvPr>
          <p:cNvSpPr/>
          <p:nvPr/>
        </p:nvSpPr>
        <p:spPr>
          <a:xfrm>
            <a:off x="1022357" y="2810190"/>
            <a:ext cx="10013943" cy="3920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5A626-33B6-4B0C-BAA7-000F4EABD382}"/>
              </a:ext>
            </a:extLst>
          </p:cNvPr>
          <p:cNvSpPr/>
          <p:nvPr/>
        </p:nvSpPr>
        <p:spPr>
          <a:xfrm>
            <a:off x="1155700" y="3202258"/>
            <a:ext cx="4292600" cy="1343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26160E-F9C5-40B9-B9C0-8EC673B7FE7F}"/>
              </a:ext>
            </a:extLst>
          </p:cNvPr>
          <p:cNvCxnSpPr/>
          <p:nvPr/>
        </p:nvCxnSpPr>
        <p:spPr>
          <a:xfrm flipH="1">
            <a:off x="2882900" y="1644066"/>
            <a:ext cx="2209800" cy="6604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E50E6-263C-408F-AF20-BD56BF4D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"/>
          <a:stretch/>
        </p:blipFill>
        <p:spPr>
          <a:xfrm>
            <a:off x="1337953" y="1912962"/>
            <a:ext cx="9820180" cy="3654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57072D-0B71-4CC5-A7A9-07E3E5C51EB5}"/>
              </a:ext>
            </a:extLst>
          </p:cNvPr>
          <p:cNvSpPr/>
          <p:nvPr/>
        </p:nvSpPr>
        <p:spPr>
          <a:xfrm>
            <a:off x="3522354" y="2982162"/>
            <a:ext cx="42672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8A94D-74DA-4E58-BEAC-B861D8748D56}"/>
              </a:ext>
            </a:extLst>
          </p:cNvPr>
          <p:cNvSpPr/>
          <p:nvPr/>
        </p:nvSpPr>
        <p:spPr>
          <a:xfrm>
            <a:off x="3926259" y="3572079"/>
            <a:ext cx="730544" cy="4380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AD48BC-F948-4948-9441-55A56563F3DD}"/>
              </a:ext>
            </a:extLst>
          </p:cNvPr>
          <p:cNvSpPr/>
          <p:nvPr/>
        </p:nvSpPr>
        <p:spPr>
          <a:xfrm>
            <a:off x="3284742" y="4053992"/>
            <a:ext cx="201357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54633-5CB3-45C3-A6FE-FAC64B88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9" y="2486914"/>
            <a:ext cx="11193322" cy="3134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EF114-8D8E-4CED-8ED1-45C7ED686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2034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4827CD-5F0C-48A5-9E80-E28A55B4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B00D-6230-424E-B83D-61E444E5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7" y="2124656"/>
            <a:ext cx="10038705" cy="3695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239BF-38AC-44C0-B327-57BA3CA8FC03}"/>
              </a:ext>
            </a:extLst>
          </p:cNvPr>
          <p:cNvSpPr/>
          <p:nvPr/>
        </p:nvSpPr>
        <p:spPr>
          <a:xfrm>
            <a:off x="1024128" y="4795016"/>
            <a:ext cx="2013577" cy="2976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16BBD-FB3B-480C-8ED8-CD2C7788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5" y="2084832"/>
            <a:ext cx="10675787" cy="3695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B8176-A9FD-40F4-9F70-2B08BC094987}"/>
              </a:ext>
            </a:extLst>
          </p:cNvPr>
          <p:cNvCxnSpPr>
            <a:cxnSpLocks/>
          </p:cNvCxnSpPr>
          <p:nvPr/>
        </p:nvCxnSpPr>
        <p:spPr>
          <a:xfrm flipH="1">
            <a:off x="2222500" y="1298038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89CF6C6-94AC-46E1-A793-C6EB1BD06725}"/>
              </a:ext>
            </a:extLst>
          </p:cNvPr>
          <p:cNvSpPr/>
          <p:nvPr/>
        </p:nvSpPr>
        <p:spPr>
          <a:xfrm>
            <a:off x="758105" y="2838510"/>
            <a:ext cx="730544" cy="2976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F5B9E-87DD-4B1B-A27D-F6EB2D37D344}"/>
              </a:ext>
            </a:extLst>
          </p:cNvPr>
          <p:cNvCxnSpPr>
            <a:cxnSpLocks/>
          </p:cNvCxnSpPr>
          <p:nvPr/>
        </p:nvCxnSpPr>
        <p:spPr>
          <a:xfrm flipH="1">
            <a:off x="1195173" y="3705460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A93020-D6C3-4AE5-AB83-2AB5B9DBFDFF}"/>
              </a:ext>
            </a:extLst>
          </p:cNvPr>
          <p:cNvCxnSpPr>
            <a:cxnSpLocks/>
          </p:cNvCxnSpPr>
          <p:nvPr/>
        </p:nvCxnSpPr>
        <p:spPr>
          <a:xfrm flipH="1">
            <a:off x="4474463" y="1981508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52D0F2-9289-49C1-9D99-44C3AA8E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179B7-C9B7-4CBB-9451-D6C90A34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40" y="1405649"/>
            <a:ext cx="9554585" cy="44701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8D70B1-74A0-429E-A77B-D0EB8606564F}"/>
              </a:ext>
            </a:extLst>
          </p:cNvPr>
          <p:cNvCxnSpPr>
            <a:cxnSpLocks/>
          </p:cNvCxnSpPr>
          <p:nvPr/>
        </p:nvCxnSpPr>
        <p:spPr>
          <a:xfrm>
            <a:off x="382616" y="25287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22BE1-1208-459E-854F-6CCD5CE1A5B1}"/>
              </a:ext>
            </a:extLst>
          </p:cNvPr>
          <p:cNvCxnSpPr>
            <a:cxnSpLocks/>
          </p:cNvCxnSpPr>
          <p:nvPr/>
        </p:nvCxnSpPr>
        <p:spPr>
          <a:xfrm>
            <a:off x="382616" y="30875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B2CA53-5D80-4881-9082-12ECE6A4D237}"/>
              </a:ext>
            </a:extLst>
          </p:cNvPr>
          <p:cNvCxnSpPr>
            <a:cxnSpLocks/>
          </p:cNvCxnSpPr>
          <p:nvPr/>
        </p:nvCxnSpPr>
        <p:spPr>
          <a:xfrm>
            <a:off x="382616" y="4649620"/>
            <a:ext cx="842624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234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5F848-EC01-405D-B467-FA43B5B5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B00D-6230-424E-B83D-61E444E5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7" y="1872565"/>
            <a:ext cx="10038705" cy="3695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B8176-A9FD-40F4-9F70-2B08BC094987}"/>
              </a:ext>
            </a:extLst>
          </p:cNvPr>
          <p:cNvCxnSpPr>
            <a:cxnSpLocks/>
          </p:cNvCxnSpPr>
          <p:nvPr/>
        </p:nvCxnSpPr>
        <p:spPr>
          <a:xfrm flipH="1">
            <a:off x="4953000" y="1082933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F80817-E9D8-433B-917E-908192E99471}"/>
              </a:ext>
            </a:extLst>
          </p:cNvPr>
          <p:cNvSpPr/>
          <p:nvPr/>
        </p:nvSpPr>
        <p:spPr>
          <a:xfrm>
            <a:off x="1076647" y="4554919"/>
            <a:ext cx="4241625" cy="2221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5A8AE-57D0-4A25-9896-93E10A2E6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47" y="1825625"/>
            <a:ext cx="10038704" cy="36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7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2BCF-8B64-2225-0A7C-CFBA8B42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3ABF-7AFC-D15F-3AAB-BAABEEB3B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have a laptop (with a power source or really good battery)</a:t>
            </a:r>
          </a:p>
          <a:p>
            <a:r>
              <a:rPr lang="en-US" dirty="0"/>
              <a:t>You have Visual Studio 2022 (for PC or Mac) installed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You have Visual Studio Code and Dotnet 6 SDK, and are comfortable running applications using it and the CLI</a:t>
            </a:r>
          </a:p>
          <a:p>
            <a:r>
              <a:rPr lang="en-US" dirty="0"/>
              <a:t>You have the code repository on your machine, unzipped</a:t>
            </a:r>
          </a:p>
          <a:p>
            <a:r>
              <a:rPr lang="en-US" dirty="0"/>
              <a:t>You have Chrome installed</a:t>
            </a:r>
          </a:p>
          <a:p>
            <a:r>
              <a:rPr lang="en-US" dirty="0"/>
              <a:t>You have Postman installed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0F88C-FB21-FBAE-7951-D95BDB4F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E87B-F22A-47D2-8651-8763BF33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E4C0D-F9BB-4B2E-9F6C-AA619BC3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64" y="1800345"/>
            <a:ext cx="9417200" cy="417671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4002E30-807B-4573-AC19-D0DF56764CE5}"/>
              </a:ext>
            </a:extLst>
          </p:cNvPr>
          <p:cNvSpPr/>
          <p:nvPr/>
        </p:nvSpPr>
        <p:spPr>
          <a:xfrm>
            <a:off x="3290758" y="3653016"/>
            <a:ext cx="730544" cy="21889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780BA-F280-4844-BA12-B40B90B7A301}"/>
              </a:ext>
            </a:extLst>
          </p:cNvPr>
          <p:cNvSpPr/>
          <p:nvPr/>
        </p:nvSpPr>
        <p:spPr>
          <a:xfrm>
            <a:off x="4649671" y="3653016"/>
            <a:ext cx="730544" cy="21889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CB9435-68B7-4C6A-8901-F3B8EB1AB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447" y="1440993"/>
            <a:ext cx="6344294" cy="44938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91EB30-7D25-441F-837E-89A8766A3954}"/>
              </a:ext>
            </a:extLst>
          </p:cNvPr>
          <p:cNvCxnSpPr>
            <a:cxnSpLocks/>
          </p:cNvCxnSpPr>
          <p:nvPr/>
        </p:nvCxnSpPr>
        <p:spPr>
          <a:xfrm flipH="1">
            <a:off x="5943590" y="2412937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18A772-2321-46F4-9BE5-96C4382BC583}"/>
              </a:ext>
            </a:extLst>
          </p:cNvPr>
          <p:cNvCxnSpPr>
            <a:cxnSpLocks/>
          </p:cNvCxnSpPr>
          <p:nvPr/>
        </p:nvCxnSpPr>
        <p:spPr>
          <a:xfrm flipH="1">
            <a:off x="5943590" y="1634804"/>
            <a:ext cx="1409700" cy="125090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F3A03-959F-4A9D-ABD1-E486A06F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A5F04-0618-457A-A0B1-FAD45E0F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52" y="1461516"/>
            <a:ext cx="10047161" cy="44561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1206C4-8CDA-4279-9239-E37EC5B911DF}"/>
              </a:ext>
            </a:extLst>
          </p:cNvPr>
          <p:cNvSpPr/>
          <p:nvPr/>
        </p:nvSpPr>
        <p:spPr>
          <a:xfrm>
            <a:off x="1138052" y="3676494"/>
            <a:ext cx="4467289" cy="1257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34A8-6D8C-4D8A-87E6-0F435B007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12" y="1461516"/>
            <a:ext cx="10045776" cy="43428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51A92F-7AAE-470C-81C8-69F55A4A08F8}"/>
              </a:ext>
            </a:extLst>
          </p:cNvPr>
          <p:cNvSpPr/>
          <p:nvPr/>
        </p:nvSpPr>
        <p:spPr>
          <a:xfrm>
            <a:off x="1073112" y="2039896"/>
            <a:ext cx="2134121" cy="42443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9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77DA-DC66-430A-90BC-2FAD4B72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F3A03-959F-4A9D-ABD1-E486A06F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2D254-C643-4DBD-8244-B9A75BE0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F6CEC-1295-436D-B22D-550A66CA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4" y="1873319"/>
            <a:ext cx="10081844" cy="3644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CBD2B3-904D-4ADC-A537-DEFFC03946EA}"/>
              </a:ext>
            </a:extLst>
          </p:cNvPr>
          <p:cNvCxnSpPr>
            <a:cxnSpLocks/>
          </p:cNvCxnSpPr>
          <p:nvPr/>
        </p:nvCxnSpPr>
        <p:spPr>
          <a:xfrm flipH="1">
            <a:off x="4804596" y="1847944"/>
            <a:ext cx="550286" cy="72006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84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Tab - Filtering Caution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155F93-8787-4B5F-AF83-25E4A466C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7587" y="1859181"/>
            <a:ext cx="3865441" cy="34015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369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25FA8-50FE-41F6-87A6-03924F43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all of the operations</a:t>
            </a:r>
          </a:p>
          <a:p>
            <a:r>
              <a:rPr lang="en-US" dirty="0"/>
              <a:t>Learn about our API and how the UI uses it</a:t>
            </a:r>
          </a:p>
          <a:p>
            <a:r>
              <a:rPr lang="en-US" dirty="0"/>
              <a:t>Compare your observations with Swagger</a:t>
            </a:r>
          </a:p>
          <a:p>
            <a:r>
              <a:rPr lang="en-US" dirty="0"/>
              <a:t>Regroup in 10 minutes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0163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8A21D-A41D-462E-A4C8-666BDCDE4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3387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25FA8-50FE-41F6-87A6-03924F43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browsers have dev tools</a:t>
            </a:r>
          </a:p>
          <a:p>
            <a:r>
              <a:rPr lang="en-US" dirty="0"/>
              <a:t>Other web proxy tools exist</a:t>
            </a:r>
          </a:p>
          <a:p>
            <a:r>
              <a:rPr lang="en-US" dirty="0"/>
              <a:t>Not all API calls are made via the UI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002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Getting Around Postman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98C05-C94A-4257-9DF0-FA858BF9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769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Our Collection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7A671C-4F0A-46C0-8F30-AC41BC27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EEAED-E2C3-4BEA-808D-60734007E669}"/>
              </a:ext>
            </a:extLst>
          </p:cNvPr>
          <p:cNvGrpSpPr/>
          <p:nvPr/>
        </p:nvGrpSpPr>
        <p:grpSpPr>
          <a:xfrm>
            <a:off x="2414954" y="1825625"/>
            <a:ext cx="7362092" cy="4065377"/>
            <a:chOff x="1024128" y="2243983"/>
            <a:chExt cx="7362092" cy="40653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BD0E73-B9B7-47A8-9065-01CF81B8E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128" y="2243983"/>
              <a:ext cx="7362092" cy="406537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8ADE93-CCCF-4380-9553-951CC6FAB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646" y="5299843"/>
              <a:ext cx="679938" cy="72679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5E6AEB-4D3C-472F-9C78-E43C156C7986}"/>
              </a:ext>
            </a:extLst>
          </p:cNvPr>
          <p:cNvGrpSpPr/>
          <p:nvPr/>
        </p:nvGrpSpPr>
        <p:grpSpPr>
          <a:xfrm>
            <a:off x="2339444" y="1273618"/>
            <a:ext cx="7513112" cy="4696876"/>
            <a:chOff x="2706349" y="1693156"/>
            <a:chExt cx="7513112" cy="46968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892F79-97ED-4CD5-AC11-EA5AD01F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6349" y="1693156"/>
              <a:ext cx="7513112" cy="469687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1698E9-FD50-4F3B-A3F7-D83702F11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2092" y="2243984"/>
              <a:ext cx="363416" cy="534385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A07EDE-1C06-4331-9B9B-EB0CF54F3C5D}"/>
              </a:ext>
            </a:extLst>
          </p:cNvPr>
          <p:cNvGrpSpPr/>
          <p:nvPr/>
        </p:nvGrpSpPr>
        <p:grpSpPr>
          <a:xfrm>
            <a:off x="3114675" y="1558093"/>
            <a:ext cx="5962650" cy="3590925"/>
            <a:chOff x="3114675" y="1849437"/>
            <a:chExt cx="5962650" cy="3590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6CB75C-9C72-422B-BD65-D36C4D73A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675" y="1849437"/>
              <a:ext cx="5962650" cy="359092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7E00D13-5F08-4084-B7F1-1C874D1CB3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846" y="2702207"/>
              <a:ext cx="679938" cy="72679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6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FF280A-884B-493F-98D2-A70E0542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84" y="2287203"/>
            <a:ext cx="6834947" cy="3199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Our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0246-4FFA-4A13-AE32-64715304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8ADE93-CCCF-4380-9553-951CC6FABEBB}"/>
              </a:ext>
            </a:extLst>
          </p:cNvPr>
          <p:cNvCxnSpPr>
            <a:cxnSpLocks/>
          </p:cNvCxnSpPr>
          <p:nvPr/>
        </p:nvCxnSpPr>
        <p:spPr>
          <a:xfrm flipH="1">
            <a:off x="3995928" y="4092293"/>
            <a:ext cx="995172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9B9D25-F278-4DF1-9D27-E01FB508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66" y="2236848"/>
            <a:ext cx="9737937" cy="33722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F8DBD9-AEAB-46F7-A497-4F6FB306407C}"/>
              </a:ext>
            </a:extLst>
          </p:cNvPr>
          <p:cNvSpPr/>
          <p:nvPr/>
        </p:nvSpPr>
        <p:spPr>
          <a:xfrm>
            <a:off x="2565401" y="2235977"/>
            <a:ext cx="37084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BB1FA-72B3-4BDC-AB74-E68152D7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323" y="2084832"/>
            <a:ext cx="5915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Level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9B099-E947-4920-A466-E151478C7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and Web Service Definitions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2431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out each request</a:t>
            </a:r>
          </a:p>
          <a:p>
            <a:pPr marL="173736" lvl="1" indent="0">
              <a:buNone/>
            </a:pPr>
            <a:r>
              <a:rPr lang="en-US" dirty="0"/>
              <a:t>Methods</a:t>
            </a:r>
          </a:p>
          <a:p>
            <a:pPr marL="173736" lvl="1" indent="0">
              <a:buNone/>
            </a:pPr>
            <a:r>
              <a:rPr lang="en-US" dirty="0"/>
              <a:t>URL</a:t>
            </a:r>
          </a:p>
          <a:p>
            <a:pPr marL="173736" lvl="1" indent="0">
              <a:buNone/>
            </a:pPr>
            <a:r>
              <a:rPr lang="en-US" dirty="0"/>
              <a:t>Headers</a:t>
            </a:r>
          </a:p>
          <a:p>
            <a:pPr marL="173736" lvl="1" indent="0">
              <a:buNone/>
            </a:pPr>
            <a:r>
              <a:rPr lang="en-US" dirty="0"/>
              <a:t>Params</a:t>
            </a:r>
          </a:p>
          <a:p>
            <a:pPr marL="173736" lvl="1" indent="0">
              <a:buNone/>
            </a:pPr>
            <a:r>
              <a:rPr lang="en-US" dirty="0"/>
              <a:t>Request Body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B6AE-A1C1-4FF8-A9C9-697982030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89" b="5252"/>
          <a:stretch/>
        </p:blipFill>
        <p:spPr>
          <a:xfrm>
            <a:off x="6830853" y="1740916"/>
            <a:ext cx="4800487" cy="33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9EF415-534C-4A02-B3EF-227A56BA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2E87B-95E2-42C1-8F44-11873A09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87" y="2286000"/>
            <a:ext cx="7357228" cy="2541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A0E957-7ABE-40B4-9884-08DD2E99A26C}"/>
              </a:ext>
            </a:extLst>
          </p:cNvPr>
          <p:cNvSpPr/>
          <p:nvPr/>
        </p:nvSpPr>
        <p:spPr>
          <a:xfrm>
            <a:off x="5029200" y="4004718"/>
            <a:ext cx="22860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162CE-AC39-4EEF-9F5B-FEA242629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19" y="3254910"/>
            <a:ext cx="7932179" cy="14996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FBCF4D-ABCC-438F-ACBD-6D90EFA4FAB5}"/>
              </a:ext>
            </a:extLst>
          </p:cNvPr>
          <p:cNvCxnSpPr>
            <a:cxnSpLocks/>
          </p:cNvCxnSpPr>
          <p:nvPr/>
        </p:nvCxnSpPr>
        <p:spPr>
          <a:xfrm flipH="1">
            <a:off x="9183576" y="250689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2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61F761-D67F-4875-8444-7B6080CE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47B94-6004-45F9-8180-0225DDB7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081" y="1259061"/>
            <a:ext cx="7843837" cy="4639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83829-5534-4733-9548-7E364BCA3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63" y="1690688"/>
            <a:ext cx="9720072" cy="31361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52277-5D77-4766-B756-4AD404192250}"/>
              </a:ext>
            </a:extLst>
          </p:cNvPr>
          <p:cNvSpPr/>
          <p:nvPr/>
        </p:nvSpPr>
        <p:spPr>
          <a:xfrm>
            <a:off x="2019687" y="3898059"/>
            <a:ext cx="564486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7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77AD7-E114-4960-AD5A-ECD205F7B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015D-C60A-4E57-AC7F-CB6EE868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25" y="1507987"/>
            <a:ext cx="7596793" cy="44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3DFBB-99FD-4B6F-AF07-34FB76BF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20" y="2692401"/>
            <a:ext cx="11034798" cy="21845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D3AF1E-6F32-4ACD-9F69-DCEE5729997F}"/>
              </a:ext>
            </a:extLst>
          </p:cNvPr>
          <p:cNvSpPr/>
          <p:nvPr/>
        </p:nvSpPr>
        <p:spPr>
          <a:xfrm>
            <a:off x="2322593" y="4080631"/>
            <a:ext cx="230020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3759-32C6-4593-A0D7-FF21BEF930D8}"/>
              </a:ext>
            </a:extLst>
          </p:cNvPr>
          <p:cNvCxnSpPr>
            <a:cxnSpLocks/>
          </p:cNvCxnSpPr>
          <p:nvPr/>
        </p:nvCxnSpPr>
        <p:spPr>
          <a:xfrm flipH="1">
            <a:off x="8811153" y="2011680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48E9E73-F5CB-4FCB-A4BE-1651EAB85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49" y="1418672"/>
            <a:ext cx="8909751" cy="45518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038090" y="5424393"/>
            <a:ext cx="2021947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214FB-812D-4042-9949-5AF1EC13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7" y="2873035"/>
            <a:ext cx="11868323" cy="2489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548B-D3DC-4485-9709-6A357407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92394" y="4816624"/>
            <a:ext cx="752610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290774-A564-4E55-92E9-D5B46DC9695F}"/>
              </a:ext>
            </a:extLst>
          </p:cNvPr>
          <p:cNvCxnSpPr>
            <a:cxnSpLocks/>
          </p:cNvCxnSpPr>
          <p:nvPr/>
        </p:nvCxnSpPr>
        <p:spPr>
          <a:xfrm>
            <a:off x="10464800" y="2499191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61F101-AB55-480D-8F5B-018BBD31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7" y="3785532"/>
            <a:ext cx="11828432" cy="1660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7EEC23-9E38-45C3-95DC-5D6A24DEB0D3}"/>
              </a:ext>
            </a:extLst>
          </p:cNvPr>
          <p:cNvCxnSpPr>
            <a:cxnSpLocks/>
          </p:cNvCxnSpPr>
          <p:nvPr/>
        </p:nvCxnSpPr>
        <p:spPr>
          <a:xfrm>
            <a:off x="9354288" y="2900412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5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DE14E04-DDA3-4269-8CF4-72B8FE02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60" y="2792440"/>
            <a:ext cx="11506592" cy="2970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5FAF-F91A-4CDE-AB19-4BD244B8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4CA87-F58B-4E52-8ED2-718D2938D3E4}"/>
              </a:ext>
            </a:extLst>
          </p:cNvPr>
          <p:cNvSpPr/>
          <p:nvPr/>
        </p:nvSpPr>
        <p:spPr>
          <a:xfrm>
            <a:off x="792394" y="3300626"/>
            <a:ext cx="1607906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E4BBD-96C2-491A-9D44-CCBDD0337A4C}"/>
              </a:ext>
            </a:extLst>
          </p:cNvPr>
          <p:cNvSpPr/>
          <p:nvPr/>
        </p:nvSpPr>
        <p:spPr>
          <a:xfrm>
            <a:off x="1381458" y="4531861"/>
            <a:ext cx="4919798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8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34EC89-F213-41AB-907F-D50742EA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81613"/>
            <a:ext cx="10381579" cy="297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129F4-4155-4C14-A949-379094AE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D962AC-8644-429B-A18E-A53E776C1B63}"/>
              </a:ext>
            </a:extLst>
          </p:cNvPr>
          <p:cNvCxnSpPr>
            <a:cxnSpLocks/>
          </p:cNvCxnSpPr>
          <p:nvPr/>
        </p:nvCxnSpPr>
        <p:spPr>
          <a:xfrm>
            <a:off x="8813800" y="2953494"/>
            <a:ext cx="1233377" cy="191621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E6AB5B-0099-4CFC-8834-0CBE72FD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57" y="2481613"/>
            <a:ext cx="10165319" cy="33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E129B3-5C02-4BDD-9F00-E00096E67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D5B4B-4C0B-4755-81B5-EE10E094FB21}"/>
              </a:ext>
            </a:extLst>
          </p:cNvPr>
          <p:cNvGrpSpPr/>
          <p:nvPr/>
        </p:nvGrpSpPr>
        <p:grpSpPr>
          <a:xfrm>
            <a:off x="928900" y="2268037"/>
            <a:ext cx="10809211" cy="3617913"/>
            <a:chOff x="1042600" y="2187365"/>
            <a:chExt cx="10809211" cy="36179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37AB4-57F9-4D97-80E2-B41BCCE5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600" y="2187365"/>
              <a:ext cx="10809211" cy="361791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E60570-6F39-4D40-84F2-143E6FD198EB}"/>
                </a:ext>
              </a:extLst>
            </p:cNvPr>
            <p:cNvSpPr/>
            <p:nvPr/>
          </p:nvSpPr>
          <p:spPr>
            <a:xfrm>
              <a:off x="8022810" y="2231897"/>
              <a:ext cx="1490039" cy="546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7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Save!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EC7056-FE38-4E84-8041-EC458A67D040}"/>
              </a:ext>
            </a:extLst>
          </p:cNvPr>
          <p:cNvGrpSpPr/>
          <p:nvPr/>
        </p:nvGrpSpPr>
        <p:grpSpPr>
          <a:xfrm>
            <a:off x="1278825" y="2124656"/>
            <a:ext cx="9720071" cy="3253640"/>
            <a:chOff x="1278825" y="2124656"/>
            <a:chExt cx="9720071" cy="3253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C4FE56-E75E-45A1-92A0-648C587C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8825" y="2730346"/>
              <a:ext cx="9210675" cy="264795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A290774-A564-4E55-92E9-D5B46DC9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0293" y="2124656"/>
              <a:ext cx="1288603" cy="104990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34B1BF-3A84-4E20-BC5D-40D8CB983200}"/>
              </a:ext>
            </a:extLst>
          </p:cNvPr>
          <p:cNvGrpSpPr/>
          <p:nvPr/>
        </p:nvGrpSpPr>
        <p:grpSpPr>
          <a:xfrm>
            <a:off x="2353194" y="2350521"/>
            <a:ext cx="4979476" cy="2704078"/>
            <a:chOff x="2353194" y="2350521"/>
            <a:chExt cx="4979476" cy="27040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48D18A-49D3-4923-A83F-FB94A086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194" y="2828924"/>
              <a:ext cx="4979476" cy="222567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4EED53-245D-4C5A-9AB0-97D3ADF66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4262" y="2350521"/>
              <a:ext cx="1288603" cy="1049903"/>
            </a:xfrm>
            <a:prstGeom prst="straightConnector1">
              <a:avLst/>
            </a:prstGeom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5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and save all requests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{{env}}</a:t>
            </a:r>
            <a:r>
              <a:rPr lang="en-US" dirty="0"/>
              <a:t> variable to URL</a:t>
            </a:r>
          </a:p>
          <a:p>
            <a:pPr lvl="1"/>
            <a:r>
              <a:rPr lang="en-US" dirty="0"/>
              <a:t>Use Header Preset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4130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6FBB-5CAC-4904-BD31-6B6296C4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13455-8BC1-490B-836C-3BB805FD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Online Media 4" title="What is an API?">
            <a:hlinkClick r:id="" action="ppaction://media"/>
            <a:extLst>
              <a:ext uri="{FF2B5EF4-FFF2-40B4-BE49-F238E27FC236}">
                <a16:creationId xmlns:a16="http://schemas.microsoft.com/office/drawing/2014/main" id="{8AFA7CB1-DA15-4C46-87FD-37B86871AB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52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back at our GET request</a:t>
            </a:r>
          </a:p>
          <a:p>
            <a:pPr lvl="1"/>
            <a:r>
              <a:rPr lang="en-US" dirty="0"/>
              <a:t>Response Body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Status Code</a:t>
            </a:r>
          </a:p>
          <a:p>
            <a:pPr lvl="1"/>
            <a:r>
              <a:rPr lang="en-US" dirty="0"/>
              <a:t>Time</a:t>
            </a:r>
          </a:p>
          <a:p>
            <a:pPr lvl="1"/>
            <a:endParaRPr lang="en-US" dirty="0"/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9069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POST request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 "name": "test",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isComplete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false }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683B-56EF-4BCB-89E3-7C806151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75" y="3163716"/>
            <a:ext cx="8940374" cy="28809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29B4C8-0C91-46F5-AC69-3BF93500EA84}"/>
              </a:ext>
            </a:extLst>
          </p:cNvPr>
          <p:cNvSpPr/>
          <p:nvPr/>
        </p:nvSpPr>
        <p:spPr>
          <a:xfrm>
            <a:off x="6957257" y="4714674"/>
            <a:ext cx="2453443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F646B6-AC10-435B-9791-606BFCBD19B8}"/>
              </a:ext>
            </a:extLst>
          </p:cNvPr>
          <p:cNvCxnSpPr>
            <a:cxnSpLocks/>
          </p:cNvCxnSpPr>
          <p:nvPr/>
        </p:nvCxnSpPr>
        <p:spPr>
          <a:xfrm flipH="1">
            <a:off x="4595558" y="3350052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6EBF7-0389-46BB-83E4-A6A650DCE28F}"/>
              </a:ext>
            </a:extLst>
          </p:cNvPr>
          <p:cNvGrpSpPr/>
          <p:nvPr/>
        </p:nvGrpSpPr>
        <p:grpSpPr>
          <a:xfrm>
            <a:off x="469683" y="3241144"/>
            <a:ext cx="11252634" cy="2620442"/>
            <a:chOff x="202332" y="2923024"/>
            <a:chExt cx="11989668" cy="2978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FE4C93-0F60-4929-ADDA-101D6E2F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32" y="2923024"/>
              <a:ext cx="11989668" cy="297872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7CC58E-0A1B-4AE8-BD6F-28FCA4D6D3AC}"/>
                </a:ext>
              </a:extLst>
            </p:cNvPr>
            <p:cNvSpPr/>
            <p:nvPr/>
          </p:nvSpPr>
          <p:spPr>
            <a:xfrm>
              <a:off x="7535536" y="3040291"/>
              <a:ext cx="2130813" cy="546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5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GET request for your new item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C76AA-1E16-4EDD-B8A8-470CE478D966}"/>
              </a:ext>
            </a:extLst>
          </p:cNvPr>
          <p:cNvSpPr/>
          <p:nvPr/>
        </p:nvSpPr>
        <p:spPr>
          <a:xfrm>
            <a:off x="4737100" y="3562286"/>
            <a:ext cx="406401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9887F-15E8-4978-80FE-C0F1E7E2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931514"/>
            <a:ext cx="9289045" cy="19944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AC0069-8801-4AB4-A8C9-6C41C1B127CE}"/>
              </a:ext>
            </a:extLst>
          </p:cNvPr>
          <p:cNvCxnSpPr>
            <a:cxnSpLocks/>
          </p:cNvCxnSpPr>
          <p:nvPr/>
        </p:nvCxnSpPr>
        <p:spPr>
          <a:xfrm flipH="1">
            <a:off x="8027876" y="2512383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AACE27-C09A-4322-AD5E-98B746F4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563" y="2759185"/>
            <a:ext cx="8969636" cy="31827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81FEEB-4394-4A0D-9EDC-97D49F4B2549}"/>
              </a:ext>
            </a:extLst>
          </p:cNvPr>
          <p:cNvSpPr/>
          <p:nvPr/>
        </p:nvSpPr>
        <p:spPr>
          <a:xfrm>
            <a:off x="2362200" y="4798509"/>
            <a:ext cx="500380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71EC4-F29F-4FA7-BA13-27EEC4508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273" y="2601914"/>
            <a:ext cx="9021926" cy="32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308F6-7A12-40A9-B76C-24085BA3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81" y="2399635"/>
            <a:ext cx="6819186" cy="3589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a PUT request for your new item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C76AA-1E16-4EDD-B8A8-470CE478D966}"/>
              </a:ext>
            </a:extLst>
          </p:cNvPr>
          <p:cNvSpPr/>
          <p:nvPr/>
        </p:nvSpPr>
        <p:spPr>
          <a:xfrm>
            <a:off x="4999069" y="3576685"/>
            <a:ext cx="406401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AC0069-8801-4AB4-A8C9-6C41C1B127CE}"/>
              </a:ext>
            </a:extLst>
          </p:cNvPr>
          <p:cNvCxnSpPr>
            <a:cxnSpLocks/>
          </p:cNvCxnSpPr>
          <p:nvPr/>
        </p:nvCxnSpPr>
        <p:spPr>
          <a:xfrm flipH="1">
            <a:off x="7424886" y="4194158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E32240-CD35-4AF1-8CC6-51B2A5601C0B}"/>
              </a:ext>
            </a:extLst>
          </p:cNvPr>
          <p:cNvGrpSpPr/>
          <p:nvPr/>
        </p:nvGrpSpPr>
        <p:grpSpPr>
          <a:xfrm>
            <a:off x="2008961" y="2767130"/>
            <a:ext cx="7210425" cy="1657350"/>
            <a:chOff x="2171341" y="2844738"/>
            <a:chExt cx="7210425" cy="16573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583A89-3291-4F59-A068-28668CD1C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341" y="2844738"/>
              <a:ext cx="7210425" cy="16573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81FEEB-4394-4A0D-9EDC-97D49F4B2549}"/>
                </a:ext>
              </a:extLst>
            </p:cNvPr>
            <p:cNvSpPr/>
            <p:nvPr/>
          </p:nvSpPr>
          <p:spPr>
            <a:xfrm>
              <a:off x="2673066" y="3438566"/>
              <a:ext cx="3205088" cy="883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6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your new item</a:t>
            </a:r>
          </a:p>
          <a:p>
            <a:r>
              <a:rPr lang="en-US" dirty="0"/>
              <a:t>GET all items – is it really gone?</a:t>
            </a:r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18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17515F-295E-468C-B035-FEEF9569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2286000"/>
            <a:ext cx="10007681" cy="3213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2240-C36A-4F65-99B4-A7C12F77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6680200" y="3189732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6836AB-FC96-40AD-9B77-4A540F21B74C}"/>
              </a:ext>
            </a:extLst>
          </p:cNvPr>
          <p:cNvCxnSpPr>
            <a:cxnSpLocks/>
          </p:cNvCxnSpPr>
          <p:nvPr/>
        </p:nvCxnSpPr>
        <p:spPr>
          <a:xfrm flipH="1">
            <a:off x="10744201" y="1358900"/>
            <a:ext cx="124808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1FB82-D9FB-41A0-86E8-04CF1EE1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94" y="1898616"/>
            <a:ext cx="9822746" cy="39878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11ABA-A2DC-4326-815A-539C61A7F492}"/>
              </a:ext>
            </a:extLst>
          </p:cNvPr>
          <p:cNvCxnSpPr>
            <a:cxnSpLocks/>
          </p:cNvCxnSpPr>
          <p:nvPr/>
        </p:nvCxnSpPr>
        <p:spPr>
          <a:xfrm flipH="1">
            <a:off x="1612901" y="3022600"/>
            <a:ext cx="812799" cy="80334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AED10E9-D673-4B4F-A87D-96A998D6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92" y="1529818"/>
            <a:ext cx="9720071" cy="43211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B393A2-DB35-44F6-BA69-2B32A1710959}"/>
              </a:ext>
            </a:extLst>
          </p:cNvPr>
          <p:cNvSpPr/>
          <p:nvPr/>
        </p:nvSpPr>
        <p:spPr>
          <a:xfrm>
            <a:off x="2002368" y="4328725"/>
            <a:ext cx="4838700" cy="456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57ADD2-18DE-45BA-82BE-2EF282385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92AFF3-1BAE-494A-8DD5-56D71BB161AE}"/>
              </a:ext>
            </a:extLst>
          </p:cNvPr>
          <p:cNvGrpSpPr/>
          <p:nvPr/>
        </p:nvGrpSpPr>
        <p:grpSpPr>
          <a:xfrm>
            <a:off x="1514591" y="2315986"/>
            <a:ext cx="6656682" cy="3085568"/>
            <a:chOff x="1514591" y="2315986"/>
            <a:chExt cx="6656682" cy="3085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9B8199-ACB5-493A-9CC9-2A76827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591" y="2315986"/>
              <a:ext cx="6656682" cy="30855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6FCBB2-6AEF-413B-A4A9-6A3D22E468FF}"/>
                </a:ext>
              </a:extLst>
            </p:cNvPr>
            <p:cNvSpPr/>
            <p:nvPr/>
          </p:nvSpPr>
          <p:spPr>
            <a:xfrm>
              <a:off x="1739898" y="3552753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1EF81A-EBEC-4687-B125-2FF10AAD3B39}"/>
                </a:ext>
              </a:extLst>
            </p:cNvPr>
            <p:cNvSpPr/>
            <p:nvPr/>
          </p:nvSpPr>
          <p:spPr>
            <a:xfrm>
              <a:off x="1739900" y="4177337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91DA34-8F70-46B9-A3ED-2E6187DBC394}"/>
                </a:ext>
              </a:extLst>
            </p:cNvPr>
            <p:cNvSpPr/>
            <p:nvPr/>
          </p:nvSpPr>
          <p:spPr>
            <a:xfrm>
              <a:off x="1739899" y="4711912"/>
              <a:ext cx="5765799" cy="4565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C923F2C-CA3F-4F95-BE06-484E4142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18" y="2798594"/>
            <a:ext cx="9386082" cy="214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9455597" y="216958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EA859-2CBE-4876-B7E7-0393FADCC8EF}"/>
              </a:ext>
            </a:extLst>
          </p:cNvPr>
          <p:cNvSpPr/>
          <p:nvPr/>
        </p:nvSpPr>
        <p:spPr>
          <a:xfrm>
            <a:off x="5727700" y="4388504"/>
            <a:ext cx="749300" cy="456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F62284-9FE3-47DE-ADBA-955E7E69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42" y="1376749"/>
            <a:ext cx="7677866" cy="4525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29047F-A3F8-4474-9E93-C7DDC0268262}"/>
              </a:ext>
            </a:extLst>
          </p:cNvPr>
          <p:cNvCxnSpPr>
            <a:cxnSpLocks/>
          </p:cNvCxnSpPr>
          <p:nvPr/>
        </p:nvCxnSpPr>
        <p:spPr>
          <a:xfrm flipH="1">
            <a:off x="6096000" y="137674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EA859-2CBE-4876-B7E7-0393FADCC8EF}"/>
              </a:ext>
            </a:extLst>
          </p:cNvPr>
          <p:cNvSpPr/>
          <p:nvPr/>
        </p:nvSpPr>
        <p:spPr>
          <a:xfrm>
            <a:off x="1805848" y="1796739"/>
            <a:ext cx="749300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704B86-7A58-4506-B443-C9F3ADBDE970}"/>
              </a:ext>
            </a:extLst>
          </p:cNvPr>
          <p:cNvCxnSpPr>
            <a:cxnSpLocks/>
          </p:cNvCxnSpPr>
          <p:nvPr/>
        </p:nvCxnSpPr>
        <p:spPr>
          <a:xfrm flipH="1">
            <a:off x="8307581" y="3429000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F4B88-4F49-4889-92C3-C14B7160F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34" y="2505280"/>
            <a:ext cx="8483255" cy="20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7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06CDE-F698-42D6-85F7-4E1D9422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4" y="2782386"/>
            <a:ext cx="10301096" cy="20312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981D52-D75C-4F7D-8DD8-E67247378454}"/>
              </a:ext>
            </a:extLst>
          </p:cNvPr>
          <p:cNvSpPr/>
          <p:nvPr/>
        </p:nvSpPr>
        <p:spPr>
          <a:xfrm>
            <a:off x="1856781" y="3715430"/>
            <a:ext cx="4755703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2E247C-3906-4475-96C0-4CAD1743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43" y="2782386"/>
            <a:ext cx="10401194" cy="16744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0558AE-E207-4474-B83A-290892FD7989}"/>
              </a:ext>
            </a:extLst>
          </p:cNvPr>
          <p:cNvSpPr/>
          <p:nvPr/>
        </p:nvSpPr>
        <p:spPr>
          <a:xfrm>
            <a:off x="1807864" y="3895887"/>
            <a:ext cx="5587714" cy="3609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5CB1-13C3-4B3C-9ECF-028F2A8FE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 new POST request (with a unique name)</a:t>
            </a:r>
          </a:p>
          <a:p>
            <a:r>
              <a:rPr lang="en-US" dirty="0"/>
              <a:t>Do a single item GET request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3F368-EEE2-4752-B602-C33673E2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92" y="3061025"/>
            <a:ext cx="8620125" cy="2771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CBE7AF-6F02-45BD-8897-4881D66E574B}"/>
              </a:ext>
            </a:extLst>
          </p:cNvPr>
          <p:cNvSpPr/>
          <p:nvPr/>
        </p:nvSpPr>
        <p:spPr>
          <a:xfrm>
            <a:off x="4185956" y="4954913"/>
            <a:ext cx="2273300" cy="3873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71E1-84D4-45AA-89B8-3FE98978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DB9F1-8566-4DFD-9CAC-136DD51A6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/>
              <a:t>APIs keep developers from having to reinvent the wheel</a:t>
            </a:r>
          </a:p>
          <a:p>
            <a:pPr marL="0" indent="0" algn="ctr">
              <a:buNone/>
            </a:pPr>
            <a:endParaRPr lang="en-US" sz="2800" dirty="0"/>
          </a:p>
          <a:p>
            <a:pPr lvl="1"/>
            <a:r>
              <a:rPr lang="en-US" sz="2400" dirty="0"/>
              <a:t>App that requires pinch-zoom</a:t>
            </a:r>
          </a:p>
          <a:p>
            <a:pPr lvl="1"/>
            <a:r>
              <a:rPr lang="en-US" sz="2400" dirty="0"/>
              <a:t>Interact with printers</a:t>
            </a:r>
          </a:p>
          <a:p>
            <a:pPr lvl="1"/>
            <a:r>
              <a:rPr lang="en-US" sz="2400" dirty="0"/>
              <a:t>Include Google Ads in your website</a:t>
            </a:r>
          </a:p>
          <a:p>
            <a:pPr lvl="1"/>
            <a:r>
              <a:rPr lang="en-US" sz="2400" dirty="0"/>
              <a:t>Use Facebook authentication</a:t>
            </a:r>
          </a:p>
          <a:p>
            <a:pPr lvl="1"/>
            <a:r>
              <a:rPr lang="en-US" sz="2400" dirty="0"/>
              <a:t>App that sends push notifications</a:t>
            </a:r>
          </a:p>
          <a:p>
            <a:pPr lvl="1"/>
            <a:r>
              <a:rPr lang="en-US" sz="2400" dirty="0"/>
              <a:t>App that uses an external address validation service</a:t>
            </a:r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13455-8BC1-490B-836C-3BB805FD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43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D305-FE7C-43ED-BC62-657F2524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Around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E161-F5D2-4D46-9FEF-5CDCEA37A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3614" cy="4144869"/>
          </a:xfrm>
        </p:spPr>
        <p:txBody>
          <a:bodyPr/>
          <a:lstStyle/>
          <a:p>
            <a:r>
              <a:rPr lang="en-US" dirty="0"/>
              <a:t>Collection features</a:t>
            </a:r>
          </a:p>
          <a:p>
            <a:pPr lvl="1"/>
            <a:r>
              <a:rPr lang="en-US" dirty="0"/>
              <a:t>Share it in your own documentation/git repo</a:t>
            </a:r>
          </a:p>
          <a:p>
            <a:pPr lvl="1"/>
            <a:r>
              <a:rPr lang="en-US" dirty="0"/>
              <a:t>Export as JSON for anyone to use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Mocking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C7515-6CDC-4274-9FB1-80D20B2F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35B95-6E60-4708-9EC3-1EDD2B60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61" y="5151218"/>
            <a:ext cx="6375748" cy="819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88DC-8F04-4BDB-9C51-6E13D67AB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3"/>
          <a:stretch/>
        </p:blipFill>
        <p:spPr>
          <a:xfrm>
            <a:off x="8091814" y="1220725"/>
            <a:ext cx="3757042" cy="47068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2C1F29-A6FD-4992-9853-7A37F6AAF905}"/>
              </a:ext>
            </a:extLst>
          </p:cNvPr>
          <p:cNvCxnSpPr>
            <a:cxnSpLocks/>
          </p:cNvCxnSpPr>
          <p:nvPr/>
        </p:nvCxnSpPr>
        <p:spPr>
          <a:xfrm flipH="1">
            <a:off x="10697970" y="3320761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22A709-350C-42B7-A619-1BAF3ADBD474}"/>
              </a:ext>
            </a:extLst>
          </p:cNvPr>
          <p:cNvCxnSpPr>
            <a:cxnSpLocks/>
          </p:cNvCxnSpPr>
          <p:nvPr/>
        </p:nvCxnSpPr>
        <p:spPr>
          <a:xfrm flipH="1">
            <a:off x="10358470" y="310605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EA732C-624E-44AE-9FC3-1A15D7B9BB01}"/>
              </a:ext>
            </a:extLst>
          </p:cNvPr>
          <p:cNvCxnSpPr>
            <a:cxnSpLocks/>
          </p:cNvCxnSpPr>
          <p:nvPr/>
        </p:nvCxnSpPr>
        <p:spPr>
          <a:xfrm flipH="1">
            <a:off x="10697969" y="1038723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9A3AB-A65B-4E71-B9E2-4458DB2690DE}"/>
              </a:ext>
            </a:extLst>
          </p:cNvPr>
          <p:cNvCxnSpPr>
            <a:cxnSpLocks/>
          </p:cNvCxnSpPr>
          <p:nvPr/>
        </p:nvCxnSpPr>
        <p:spPr>
          <a:xfrm flipH="1">
            <a:off x="10652226" y="3695929"/>
            <a:ext cx="1288603" cy="104990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6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Testing With Postman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A504-5DD5-4384-BA66-632EC365A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7437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CRUD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7514-9438-4CE1-9ECD-938147B7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6714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CRUD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Create, Read, Update, Delete</a:t>
            </a:r>
          </a:p>
          <a:p>
            <a:pPr>
              <a:spcBef>
                <a:spcPts val="600"/>
              </a:spcBef>
            </a:pPr>
            <a:r>
              <a:rPr lang="en-US" dirty="0"/>
              <a:t>Test separately to validate each method works</a:t>
            </a:r>
          </a:p>
          <a:p>
            <a:pPr>
              <a:spcBef>
                <a:spcPts val="600"/>
              </a:spcBef>
            </a:pPr>
            <a:r>
              <a:rPr lang="en-US" dirty="0"/>
              <a:t>Test the lifecycle of an object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Catch issues with caching or concurrency</a:t>
            </a:r>
          </a:p>
          <a:p>
            <a:pPr marL="0" indent="0" algn="ctr">
              <a:spcBef>
                <a:spcPts val="4200"/>
              </a:spcBef>
              <a:buNone/>
            </a:pPr>
            <a:r>
              <a:rPr lang="en-US" dirty="0"/>
              <a:t>Create -&gt; Read -&gt; Update -&gt; Read -&gt; Delete -&gt; Read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10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946C-7F81-4244-9EC0-F4AE561E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C6913A-44BD-40F8-ABC2-97A1F1315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169378"/>
              </p:ext>
            </p:extLst>
          </p:nvPr>
        </p:nvGraphicFramePr>
        <p:xfrm>
          <a:off x="2135250" y="1299633"/>
          <a:ext cx="7264400" cy="425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137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CRUD Operations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AB6212-B01D-4C1E-BCE4-C3B4DAF8F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431037"/>
              </p:ext>
            </p:extLst>
          </p:nvPr>
        </p:nvGraphicFramePr>
        <p:xfrm>
          <a:off x="838200" y="1502798"/>
          <a:ext cx="10515600" cy="4224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7263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6318337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 marT="54864" marB="54864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of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plus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appear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appears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plus updated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updated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appears correctly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DELETE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4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all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200 OK; baseline only (new/updated item is not shown)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1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GET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404 Not Found</a:t>
                      </a:r>
                    </a:p>
                  </a:txBody>
                  <a:tcPr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30236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0141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Boundary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5C8EE-37D1-4B89-B7BD-7FB6A791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96347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Above and below numerical limits</a:t>
            </a:r>
          </a:p>
          <a:p>
            <a:pPr lvl="0"/>
            <a:r>
              <a:rPr lang="en-US" altLang="en-US" dirty="0"/>
              <a:t>Value must be &lt;= 19.9 and Value must be &gt; 0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25" y="3101093"/>
            <a:ext cx="5719574" cy="26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Item Name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1-255 Characters</a:t>
            </a:r>
          </a:p>
          <a:p>
            <a:pPr>
              <a:spcBef>
                <a:spcPts val="600"/>
              </a:spcBef>
            </a:pPr>
            <a:r>
              <a:rPr lang="en-US" dirty="0"/>
              <a:t>Due Date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Month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Year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5533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spcBef>
                <a:spcPts val="6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4DCF3EC-05F5-45BA-BB40-AB1863F1D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566311"/>
              </p:ext>
            </p:extLst>
          </p:nvPr>
        </p:nvGraphicFramePr>
        <p:xfrm>
          <a:off x="622837" y="1658025"/>
          <a:ext cx="11073009" cy="38333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255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256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1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2 weeks ago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2 weeks in the future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February 31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2020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Date being today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Service?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Service is machine-to-machine interaction over a network</a:t>
            </a:r>
          </a:p>
          <a:p>
            <a:r>
              <a:rPr lang="en-US" dirty="0"/>
              <a:t>A Web Service needs a network connection while an API may not</a:t>
            </a:r>
          </a:p>
          <a:p>
            <a:r>
              <a:rPr lang="en-US" dirty="0"/>
              <a:t>All Web Services are APIs but not all APIs are Web Services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96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spcBef>
                <a:spcPts val="6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DCE6CE0E-E70F-4373-8D1B-54CA1BF2D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9574423"/>
              </p:ext>
            </p:extLst>
          </p:nvPr>
        </p:nvGraphicFramePr>
        <p:xfrm>
          <a:off x="622837" y="1438176"/>
          <a:ext cx="11073009" cy="43460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4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name “test” and note Ids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80825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255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256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4 with 1 chars for Name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717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endParaRPr lang="en-US" sz="1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4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Date of tomorrow and note Ids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34911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Date being 2 weeks ago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Date being 2 weeks in the future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Date February 31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2020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4 with Date being today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8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Required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1861E-A686-4B72-A467-8F6D0425C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8816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/>
              <a:t>If required data is omitted, it yields an accurate response</a:t>
            </a:r>
          </a:p>
          <a:p>
            <a:pPr>
              <a:spcBef>
                <a:spcPts val="600"/>
              </a:spcBef>
            </a:pPr>
            <a:r>
              <a:rPr lang="en-US" altLang="en-US" dirty="0"/>
              <a:t>If I fail to submit required information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Will I be able to understand how to fix it?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Is it handled gracefully?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Is the request processed as if it wasn’t required?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51108-E196-4221-A022-2EDF617A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4" y="2161666"/>
            <a:ext cx="3868594" cy="1691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0FD30-1F47-459F-9FB3-A98BAFB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42" y="2161667"/>
            <a:ext cx="3847247" cy="1691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E0854-B4AB-430E-87C2-EEA55020A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491" y="2372213"/>
            <a:ext cx="3779351" cy="1270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16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Required Fields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F6240BE-3B70-44E2-96D9-F63CF0E712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112708"/>
              </p:ext>
            </p:extLst>
          </p:nvPr>
        </p:nvGraphicFramePr>
        <p:xfrm>
          <a:off x="622837" y="1658025"/>
          <a:ext cx="11073009" cy="34676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no fields specified (empty JSON)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field null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69593"/>
                  </a:ext>
                </a:extLst>
              </a:tr>
              <a:tr h="3958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item with valid Name for PUT tests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96140"/>
                  </a:ext>
                </a:extLst>
              </a:tr>
              <a:tr h="4258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no fields specified (empty JSON)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96620"/>
                  </a:ext>
                </a:extLst>
              </a:tr>
              <a:tr h="400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field null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90067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0 chars for Name (empty string)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7965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0498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Field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F2B1-32E3-4C68-9286-A229A7719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91531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If the client sends a different data type than what is expected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Expect INTEGER, send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STRING</a:t>
            </a:r>
          </a:p>
          <a:p>
            <a:pPr lvl="2">
              <a:spcBef>
                <a:spcPts val="600"/>
              </a:spcBef>
            </a:pPr>
            <a:r>
              <a:rPr lang="en-US" sz="1600" dirty="0"/>
              <a:t>DECIMAL</a:t>
            </a:r>
          </a:p>
          <a:p>
            <a:pPr lvl="2">
              <a:spcBef>
                <a:spcPts val="600"/>
              </a:spcBef>
            </a:pPr>
            <a:r>
              <a:rPr lang="en-US" sz="2800" dirty="0"/>
              <a:t>☃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E8397-4256-4496-AEEB-45ADE0A5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07" y="3925010"/>
            <a:ext cx="6958396" cy="1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33062-0848-49A3-A5AB-CA52E30E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86" y="0"/>
            <a:ext cx="4977008" cy="59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82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6560D142-85CF-4F0D-B30A-B37A043278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12366"/>
              </p:ext>
            </p:extLst>
          </p:nvPr>
        </p:nvGraphicFramePr>
        <p:xfrm>
          <a:off x="622837" y="1658025"/>
          <a:ext cx="11073009" cy="18793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78796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4894213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being Unicode Snowman (</a:t>
                      </a: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☃)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201 Created response with new item’s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name “test” for PUT test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with Name Unicode Snowman (</a:t>
                      </a:r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☃)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 No Content response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2847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Field 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Hilary Weaver-Robb  |  @g33klady  |  github.com/g33klady</a:t>
            </a: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82FEA38-0ADA-4B28-9599-88E7D39BE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888417"/>
              </p:ext>
            </p:extLst>
          </p:nvPr>
        </p:nvGraphicFramePr>
        <p:xfrm>
          <a:off x="622837" y="1658025"/>
          <a:ext cx="11073009" cy="37176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2181">
                  <a:extLst>
                    <a:ext uri="{9D8B030D-6E8A-4147-A177-3AD203B41FA5}">
                      <a16:colId xmlns:a16="http://schemas.microsoft.com/office/drawing/2014/main" val="266861385"/>
                    </a:ext>
                  </a:extLst>
                </a:gridCol>
                <a:gridCol w="5210828">
                  <a:extLst>
                    <a:ext uri="{9D8B030D-6E8A-4147-A177-3AD203B41FA5}">
                      <a16:colId xmlns:a16="http://schemas.microsoft.com/office/drawing/2014/main" val="140608848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Actions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Expected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6062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“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abcd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”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32402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false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26944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1234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820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561068"/>
                  </a:ext>
                </a:extLst>
              </a:tr>
              <a:tr h="35865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POST 3 new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Todo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items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tomorrow for PUT tests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5608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1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“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abcd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”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475184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2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false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72705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PUT item 3 with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DateDue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 being 1234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400 Bad Request response w/ proper error message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639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368310"/>
      </p:ext>
    </p:extLst>
  </p:cSld>
  <p:clrMapOvr>
    <a:masterClrMapping/>
  </p:clrMapOvr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C4C6EDE9-9A64-4442-9CDB-1A83898CE284}" vid="{C6A9814D-7CDE-4980-B0DE-F7A7F8BBB4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17</TotalTime>
  <Words>3627</Words>
  <Application>Microsoft Office PowerPoint</Application>
  <PresentationFormat>Widescreen</PresentationFormat>
  <Paragraphs>700</Paragraphs>
  <Slides>113</Slides>
  <Notes>98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Bitter</vt:lpstr>
      <vt:lpstr>Calibri</vt:lpstr>
      <vt:lpstr>Century Gothic</vt:lpstr>
      <vt:lpstr>Consolas</vt:lpstr>
      <vt:lpstr>Roboto</vt:lpstr>
      <vt:lpstr>g33klady_template</vt:lpstr>
      <vt:lpstr>Zero to API Testing Hero</vt:lpstr>
      <vt:lpstr>Hello!</vt:lpstr>
      <vt:lpstr>High Level Schedule For Today</vt:lpstr>
      <vt:lpstr>Morning Objectives</vt:lpstr>
      <vt:lpstr>Are You Ready?</vt:lpstr>
      <vt:lpstr>Level Setting</vt:lpstr>
      <vt:lpstr>PowerPoint Presentation</vt:lpstr>
      <vt:lpstr>What is an API?</vt:lpstr>
      <vt:lpstr>What is a Web Service?</vt:lpstr>
      <vt:lpstr>API vs Web Service</vt:lpstr>
      <vt:lpstr>SOAP – Simple Object Access Protocol</vt:lpstr>
      <vt:lpstr>REST – Representational State Transfer</vt:lpstr>
      <vt:lpstr>GraphQL – Graph Query Language</vt:lpstr>
      <vt:lpstr>Comparison</vt:lpstr>
      <vt:lpstr>Focus on REST Web Services</vt:lpstr>
      <vt:lpstr>CRUD</vt:lpstr>
      <vt:lpstr>Client-Server</vt:lpstr>
      <vt:lpstr>Why Test Web Services or APIs?</vt:lpstr>
      <vt:lpstr>Why Test Web Services?</vt:lpstr>
      <vt:lpstr>Why Test Web Services?</vt:lpstr>
      <vt:lpstr>Why Test Web Services?</vt:lpstr>
      <vt:lpstr>HTTP Response Codes and How They Fit</vt:lpstr>
      <vt:lpstr>HTTP Response Codes</vt:lpstr>
      <vt:lpstr>Most Common HTTP Response Codes</vt:lpstr>
      <vt:lpstr>Most Common HTTP Response Codes</vt:lpstr>
      <vt:lpstr>Most Common HTTP Response Codes</vt:lpstr>
      <vt:lpstr>Most Common HTTP Response Codes</vt:lpstr>
      <vt:lpstr>How Can We Test Web Services?</vt:lpstr>
      <vt:lpstr>What Types of Tests Can We Perform?</vt:lpstr>
      <vt:lpstr>How Can We Test Web Services?</vt:lpstr>
      <vt:lpstr>Load it up!</vt:lpstr>
      <vt:lpstr>Let’s Get Our App Running!</vt:lpstr>
      <vt:lpstr>What to Test?</vt:lpstr>
      <vt:lpstr>How Can I Figure Out What to Test?</vt:lpstr>
      <vt:lpstr>How Can I Figure Out What to Test?</vt:lpstr>
      <vt:lpstr>How Can I Figure Out What to Test?</vt:lpstr>
      <vt:lpstr>How is The UI Using The API?</vt:lpstr>
      <vt:lpstr>Dev Tools</vt:lpstr>
      <vt:lpstr>Network Tab</vt:lpstr>
      <vt:lpstr>Network Tab</vt:lpstr>
      <vt:lpstr>Network Tab</vt:lpstr>
      <vt:lpstr>Network Tab</vt:lpstr>
      <vt:lpstr>Network Tab</vt:lpstr>
      <vt:lpstr>Network Tab</vt:lpstr>
      <vt:lpstr>Network Tab</vt:lpstr>
      <vt:lpstr>Network Tab</vt:lpstr>
      <vt:lpstr>Network Tab - Filtering</vt:lpstr>
      <vt:lpstr>Network Tab - Filtering</vt:lpstr>
      <vt:lpstr>Network Tab - Filtering</vt:lpstr>
      <vt:lpstr>Network Tab - Filtering</vt:lpstr>
      <vt:lpstr>Network Tab - Filtering</vt:lpstr>
      <vt:lpstr>Network Tab - Filtering</vt:lpstr>
      <vt:lpstr>Network Tab - Filtering Caution</vt:lpstr>
      <vt:lpstr>Dev Tools</vt:lpstr>
      <vt:lpstr>Observations</vt:lpstr>
      <vt:lpstr>Notes</vt:lpstr>
      <vt:lpstr>Getting Around Postman</vt:lpstr>
      <vt:lpstr>Create Our Collection</vt:lpstr>
      <vt:lpstr>Create Our Collection</vt:lpstr>
      <vt:lpstr>Getting Around in Postman</vt:lpstr>
      <vt:lpstr>Variables</vt:lpstr>
      <vt:lpstr>Variables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Getting Around in Postman</vt:lpstr>
      <vt:lpstr>Testing With Postman</vt:lpstr>
      <vt:lpstr>CRUD Tests</vt:lpstr>
      <vt:lpstr>Testing CRUD Operations</vt:lpstr>
      <vt:lpstr>CRUD</vt:lpstr>
      <vt:lpstr>Testing CRUD Operations</vt:lpstr>
      <vt:lpstr>Boundary Testing</vt:lpstr>
      <vt:lpstr>Testing Boundaries</vt:lpstr>
      <vt:lpstr>Testing Boundaries</vt:lpstr>
      <vt:lpstr>Testing Boundaries</vt:lpstr>
      <vt:lpstr>Testing Boundaries</vt:lpstr>
      <vt:lpstr>Required Fields</vt:lpstr>
      <vt:lpstr>Testing Required Fields</vt:lpstr>
      <vt:lpstr>Testing Required Fields</vt:lpstr>
      <vt:lpstr>Testing Required Fields</vt:lpstr>
      <vt:lpstr>Field Types</vt:lpstr>
      <vt:lpstr>Testing Field Types</vt:lpstr>
      <vt:lpstr>PowerPoint Presentation</vt:lpstr>
      <vt:lpstr>Testing Field Types</vt:lpstr>
      <vt:lpstr>Testing Field Types</vt:lpstr>
      <vt:lpstr>Failure</vt:lpstr>
      <vt:lpstr>Testing for Failure</vt:lpstr>
      <vt:lpstr>Testing for Failure</vt:lpstr>
      <vt:lpstr>Testing for Failure</vt:lpstr>
      <vt:lpstr>Security</vt:lpstr>
      <vt:lpstr>Testing Security</vt:lpstr>
      <vt:lpstr>Testing Security</vt:lpstr>
      <vt:lpstr>Testing Security</vt:lpstr>
      <vt:lpstr>Exploratory</vt:lpstr>
      <vt:lpstr>Exploratory Testing</vt:lpstr>
      <vt:lpstr>Exploratory Testing Web Services</vt:lpstr>
      <vt:lpstr>Exploratory Testing Web Services</vt:lpstr>
      <vt:lpstr>Let’s Stop Our App For Lunchtime!</vt:lpstr>
      <vt:lpstr>PowerPoint Presentation</vt:lpstr>
    </vt:vector>
  </TitlesOfParts>
  <Company>Quicken Loans,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RESTful Web Services</dc:title>
  <dc:creator>Weaver-Robb, Hilary</dc:creator>
  <cp:lastModifiedBy>Hilary Weaver-Robb</cp:lastModifiedBy>
  <cp:revision>232</cp:revision>
  <dcterms:created xsi:type="dcterms:W3CDTF">2016-10-22T18:06:27Z</dcterms:created>
  <dcterms:modified xsi:type="dcterms:W3CDTF">2022-09-26T01:11:36Z</dcterms:modified>
</cp:coreProperties>
</file>